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slideLayouts/slideLayout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 id="2147483660" r:id="rId2"/>
    <p:sldMasterId id="2147483657" r:id="rId3"/>
    <p:sldMasterId id="2147483653" r:id="rId4"/>
  </p:sldMasterIdLst>
  <p:notesMasterIdLst>
    <p:notesMasterId r:id="rId6"/>
  </p:notesMasterIdLst>
  <p:handoutMasterIdLst>
    <p:handoutMasterId r:id="rId7"/>
  </p:handoutMasterIdLst>
  <p:sldIdLst>
    <p:sldId id="256" r:id="rId5"/>
  </p:sldIdLst>
  <p:sldSz cx="43891200" cy="43891200"/>
  <p:notesSz cx="6858000" cy="9144000"/>
  <p:defaultTextStyle>
    <a:defPPr>
      <a:defRPr lang="en-US"/>
    </a:defPPr>
    <a:lvl1pPr marL="0" algn="l" defTabSz="4388900" rtl="0" eaLnBrk="1" latinLnBrk="0" hangingPunct="1">
      <a:defRPr sz="8600" kern="1200">
        <a:solidFill>
          <a:schemeClr val="tx1"/>
        </a:solidFill>
        <a:latin typeface="+mn-lt"/>
        <a:ea typeface="+mn-ea"/>
        <a:cs typeface="+mn-cs"/>
      </a:defRPr>
    </a:lvl1pPr>
    <a:lvl2pPr marL="2194451" algn="l" defTabSz="4388900" rtl="0" eaLnBrk="1" latinLnBrk="0" hangingPunct="1">
      <a:defRPr sz="8600" kern="1200">
        <a:solidFill>
          <a:schemeClr val="tx1"/>
        </a:solidFill>
        <a:latin typeface="+mn-lt"/>
        <a:ea typeface="+mn-ea"/>
        <a:cs typeface="+mn-cs"/>
      </a:defRPr>
    </a:lvl2pPr>
    <a:lvl3pPr marL="4388900" algn="l" defTabSz="4388900" rtl="0" eaLnBrk="1" latinLnBrk="0" hangingPunct="1">
      <a:defRPr sz="8600" kern="1200">
        <a:solidFill>
          <a:schemeClr val="tx1"/>
        </a:solidFill>
        <a:latin typeface="+mn-lt"/>
        <a:ea typeface="+mn-ea"/>
        <a:cs typeface="+mn-cs"/>
      </a:defRPr>
    </a:lvl3pPr>
    <a:lvl4pPr marL="6583351" algn="l" defTabSz="4388900" rtl="0" eaLnBrk="1" latinLnBrk="0" hangingPunct="1">
      <a:defRPr sz="8600" kern="1200">
        <a:solidFill>
          <a:schemeClr val="tx1"/>
        </a:solidFill>
        <a:latin typeface="+mn-lt"/>
        <a:ea typeface="+mn-ea"/>
        <a:cs typeface="+mn-cs"/>
      </a:defRPr>
    </a:lvl4pPr>
    <a:lvl5pPr marL="8777801" algn="l" defTabSz="4388900" rtl="0" eaLnBrk="1" latinLnBrk="0" hangingPunct="1">
      <a:defRPr sz="8600" kern="1200">
        <a:solidFill>
          <a:schemeClr val="tx1"/>
        </a:solidFill>
        <a:latin typeface="+mn-lt"/>
        <a:ea typeface="+mn-ea"/>
        <a:cs typeface="+mn-cs"/>
      </a:defRPr>
    </a:lvl5pPr>
    <a:lvl6pPr marL="10972252" algn="l" defTabSz="4388900" rtl="0" eaLnBrk="1" latinLnBrk="0" hangingPunct="1">
      <a:defRPr sz="8600" kern="1200">
        <a:solidFill>
          <a:schemeClr val="tx1"/>
        </a:solidFill>
        <a:latin typeface="+mn-lt"/>
        <a:ea typeface="+mn-ea"/>
        <a:cs typeface="+mn-cs"/>
      </a:defRPr>
    </a:lvl6pPr>
    <a:lvl7pPr marL="13166703" algn="l" defTabSz="4388900" rtl="0" eaLnBrk="1" latinLnBrk="0" hangingPunct="1">
      <a:defRPr sz="8600" kern="1200">
        <a:solidFill>
          <a:schemeClr val="tx1"/>
        </a:solidFill>
        <a:latin typeface="+mn-lt"/>
        <a:ea typeface="+mn-ea"/>
        <a:cs typeface="+mn-cs"/>
      </a:defRPr>
    </a:lvl7pPr>
    <a:lvl8pPr marL="15361152" algn="l" defTabSz="4388900" rtl="0" eaLnBrk="1" latinLnBrk="0" hangingPunct="1">
      <a:defRPr sz="8600" kern="1200">
        <a:solidFill>
          <a:schemeClr val="tx1"/>
        </a:solidFill>
        <a:latin typeface="+mn-lt"/>
        <a:ea typeface="+mn-ea"/>
        <a:cs typeface="+mn-cs"/>
      </a:defRPr>
    </a:lvl8pPr>
    <a:lvl9pPr marL="17555603" algn="l" defTabSz="4388900" rtl="0" eaLnBrk="1" latinLnBrk="0" hangingPunct="1">
      <a:defRPr sz="86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424">
          <p15:clr>
            <a:srgbClr val="A4A3A4"/>
          </p15:clr>
        </p15:guide>
        <p15:guide id="2" orient="horz" pos="384">
          <p15:clr>
            <a:srgbClr val="A4A3A4"/>
          </p15:clr>
        </p15:guide>
        <p15:guide id="3" orient="horz" pos="26880">
          <p15:clr>
            <a:srgbClr val="A4A3A4"/>
          </p15:clr>
        </p15:guide>
        <p15:guide id="4" orient="horz">
          <p15:clr>
            <a:srgbClr val="A4A3A4"/>
          </p15:clr>
        </p15:guide>
        <p15:guide id="5" pos="581">
          <p15:clr>
            <a:srgbClr val="A4A3A4"/>
          </p15:clr>
        </p15:guide>
        <p15:guide id="6" pos="2714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KOTOULAS" initials="AK" lastIdx="2" clrIdx="0"/>
  <p:cmAuthor id="1" name="A.KOTOULAS" initials="HELP" lastIdx="1" clrIdx="1"/>
  <p:cmAuthor id="2" name="A.KOTOULAS" initials="HELP - " lastIdx="1" clrIdx="2"/>
  <p:cmAuthor id="3" name="PosterPresentations.com - 510.649.3001" initials="HELP - " lastIdx="1"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3F5FA"/>
    <a:srgbClr val="CDD2DE"/>
    <a:srgbClr val="E3E9E5"/>
    <a:srgbClr val="EAEAEA"/>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658" autoAdjust="0"/>
    <p:restoredTop sz="94694" autoAdjust="0"/>
  </p:normalViewPr>
  <p:slideViewPr>
    <p:cSldViewPr snapToGrid="0" snapToObjects="1" showGuides="1">
      <p:cViewPr varScale="1">
        <p:scale>
          <a:sx n="25" d="100"/>
          <a:sy n="25" d="100"/>
        </p:scale>
        <p:origin x="2580" y="36"/>
      </p:cViewPr>
      <p:guideLst>
        <p:guide orient="horz" pos="4424"/>
        <p:guide orient="horz" pos="384"/>
        <p:guide orient="horz" pos="26880"/>
        <p:guide orient="horz"/>
        <p:guide pos="581"/>
        <p:guide pos="27141"/>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snapToObjects="1" showGuides="1">
      <p:cViewPr varScale="1">
        <p:scale>
          <a:sx n="82" d="100"/>
          <a:sy n="82" d="100"/>
        </p:scale>
        <p:origin x="2430" y="10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commentAuthors" Target="commentAuthors.xml"/><Relationship Id="rId3" Type="http://schemas.openxmlformats.org/officeDocument/2006/relationships/slideMaster" Target="slideMasters/slideMaster3.xml"/><Relationship Id="rId7" Type="http://schemas.openxmlformats.org/officeDocument/2006/relationships/handoutMaster" Target="handoutMasters/handoutMaster1.xml"/><Relationship Id="rId12" Type="http://schemas.openxmlformats.org/officeDocument/2006/relationships/tableStyles" Target="tableStyles.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notesMaster" Target="notesMasters/notesMaster1.xml"/><Relationship Id="rId11" Type="http://schemas.openxmlformats.org/officeDocument/2006/relationships/theme" Target="theme/theme1.xml"/><Relationship Id="rId5" Type="http://schemas.openxmlformats.org/officeDocument/2006/relationships/slide" Target="slides/slide1.xml"/><Relationship Id="rId10"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158C5BC-9A70-462C-B28D-9600239EAC64}" type="datetimeFigureOut">
              <a:rPr lang="en-US" smtClean="0"/>
              <a:pPr/>
              <a:t>3/11/2021</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9C131B7-05CA-4AEE-9267-6D0ED4DC84F3}" type="slidenum">
              <a:rPr lang="en-US" smtClean="0"/>
              <a:pPr/>
              <a:t>‹#›</a:t>
            </a:fld>
            <a:endParaRPr lang="en-US"/>
          </a:p>
        </p:txBody>
      </p:sp>
    </p:spTree>
    <p:extLst>
      <p:ext uri="{BB962C8B-B14F-4D97-AF65-F5344CB8AC3E}">
        <p14:creationId xmlns:p14="http://schemas.microsoft.com/office/powerpoint/2010/main" val="26686543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6CC2317-6751-4CD4-9995-8782DD78E936}" type="datetimeFigureOut">
              <a:rPr lang="en-US" smtClean="0"/>
              <a:pPr/>
              <a:t>3/11/2021</a:t>
            </a:fld>
            <a:endParaRPr lang="en-US" dirty="0"/>
          </a:p>
        </p:txBody>
      </p:sp>
      <p:sp>
        <p:nvSpPr>
          <p:cNvPr id="4" name="Slide Image Placeholder 3"/>
          <p:cNvSpPr>
            <a:spLocks noGrp="1" noRot="1" noChangeAspect="1"/>
          </p:cNvSpPr>
          <p:nvPr>
            <p:ph type="sldImg" idx="2"/>
          </p:nvPr>
        </p:nvSpPr>
        <p:spPr>
          <a:xfrm>
            <a:off x="1714500" y="685800"/>
            <a:ext cx="3429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6A1A87D-CAF7-4BDC-A0D3-C0DBEDE81619}" type="slidenum">
              <a:rPr lang="en-US" smtClean="0"/>
              <a:pPr/>
              <a:t>‹#›</a:t>
            </a:fld>
            <a:endParaRPr lang="en-US" dirty="0"/>
          </a:p>
        </p:txBody>
      </p:sp>
    </p:spTree>
    <p:extLst>
      <p:ext uri="{BB962C8B-B14F-4D97-AF65-F5344CB8AC3E}">
        <p14:creationId xmlns:p14="http://schemas.microsoft.com/office/powerpoint/2010/main" val="1019151339"/>
      </p:ext>
    </p:extLst>
  </p:cSld>
  <p:clrMap bg1="lt1" tx1="dk1" bg2="lt2" tx2="dk2" accent1="accent1" accent2="accent2" accent3="accent3" accent4="accent4" accent5="accent5" accent6="accent6" hlink="hlink" folHlink="folHlink"/>
  <p:notesStyle>
    <a:lvl1pPr marL="0" algn="l" defTabSz="4388900" rtl="0" eaLnBrk="1" latinLnBrk="0" hangingPunct="1">
      <a:defRPr sz="5800" kern="1200">
        <a:solidFill>
          <a:schemeClr val="tx1"/>
        </a:solidFill>
        <a:latin typeface="+mn-lt"/>
        <a:ea typeface="+mn-ea"/>
        <a:cs typeface="+mn-cs"/>
      </a:defRPr>
    </a:lvl1pPr>
    <a:lvl2pPr marL="2194451" algn="l" defTabSz="4388900" rtl="0" eaLnBrk="1" latinLnBrk="0" hangingPunct="1">
      <a:defRPr sz="5800" kern="1200">
        <a:solidFill>
          <a:schemeClr val="tx1"/>
        </a:solidFill>
        <a:latin typeface="+mn-lt"/>
        <a:ea typeface="+mn-ea"/>
        <a:cs typeface="+mn-cs"/>
      </a:defRPr>
    </a:lvl2pPr>
    <a:lvl3pPr marL="4388900" algn="l" defTabSz="4388900" rtl="0" eaLnBrk="1" latinLnBrk="0" hangingPunct="1">
      <a:defRPr sz="5800" kern="1200">
        <a:solidFill>
          <a:schemeClr val="tx1"/>
        </a:solidFill>
        <a:latin typeface="+mn-lt"/>
        <a:ea typeface="+mn-ea"/>
        <a:cs typeface="+mn-cs"/>
      </a:defRPr>
    </a:lvl3pPr>
    <a:lvl4pPr marL="6583351" algn="l" defTabSz="4388900" rtl="0" eaLnBrk="1" latinLnBrk="0" hangingPunct="1">
      <a:defRPr sz="5800" kern="1200">
        <a:solidFill>
          <a:schemeClr val="tx1"/>
        </a:solidFill>
        <a:latin typeface="+mn-lt"/>
        <a:ea typeface="+mn-ea"/>
        <a:cs typeface="+mn-cs"/>
      </a:defRPr>
    </a:lvl4pPr>
    <a:lvl5pPr marL="8777801" algn="l" defTabSz="4388900" rtl="0" eaLnBrk="1" latinLnBrk="0" hangingPunct="1">
      <a:defRPr sz="5800" kern="1200">
        <a:solidFill>
          <a:schemeClr val="tx1"/>
        </a:solidFill>
        <a:latin typeface="+mn-lt"/>
        <a:ea typeface="+mn-ea"/>
        <a:cs typeface="+mn-cs"/>
      </a:defRPr>
    </a:lvl5pPr>
    <a:lvl6pPr marL="10972252" algn="l" defTabSz="4388900" rtl="0" eaLnBrk="1" latinLnBrk="0" hangingPunct="1">
      <a:defRPr sz="5800" kern="1200">
        <a:solidFill>
          <a:schemeClr val="tx1"/>
        </a:solidFill>
        <a:latin typeface="+mn-lt"/>
        <a:ea typeface="+mn-ea"/>
        <a:cs typeface="+mn-cs"/>
      </a:defRPr>
    </a:lvl6pPr>
    <a:lvl7pPr marL="13166703" algn="l" defTabSz="4388900" rtl="0" eaLnBrk="1" latinLnBrk="0" hangingPunct="1">
      <a:defRPr sz="5800" kern="1200">
        <a:solidFill>
          <a:schemeClr val="tx1"/>
        </a:solidFill>
        <a:latin typeface="+mn-lt"/>
        <a:ea typeface="+mn-ea"/>
        <a:cs typeface="+mn-cs"/>
      </a:defRPr>
    </a:lvl7pPr>
    <a:lvl8pPr marL="15361152" algn="l" defTabSz="4388900" rtl="0" eaLnBrk="1" latinLnBrk="0" hangingPunct="1">
      <a:defRPr sz="5800" kern="1200">
        <a:solidFill>
          <a:schemeClr val="tx1"/>
        </a:solidFill>
        <a:latin typeface="+mn-lt"/>
        <a:ea typeface="+mn-ea"/>
        <a:cs typeface="+mn-cs"/>
      </a:defRPr>
    </a:lvl8pPr>
    <a:lvl9pPr marL="17555603" algn="l" defTabSz="4388900" rtl="0" eaLnBrk="1" latinLnBrk="0" hangingPunct="1">
      <a:defRPr sz="58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26A1A87D-CAF7-4BDC-A0D3-C0DBEDE81619}" type="slidenum">
              <a:rPr lang="en-US" smtClean="0"/>
              <a:pPr/>
              <a:t>1</a:t>
            </a:fld>
            <a:endParaRPr lang="en-US" dirty="0"/>
          </a:p>
        </p:txBody>
      </p:sp>
    </p:spTree>
    <p:extLst>
      <p:ext uri="{BB962C8B-B14F-4D97-AF65-F5344CB8AC3E}">
        <p14:creationId xmlns:p14="http://schemas.microsoft.com/office/powerpoint/2010/main" val="18322842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2 columns">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904189" y="7834424"/>
            <a:ext cx="20730060"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anose="02020603050405020304" pitchFamily="18" charset="0"/>
                <a:cs typeface="Times New Roman" panose="02020603050405020304"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6" name="Text Placeholder 5"/>
          <p:cNvSpPr>
            <a:spLocks noGrp="1"/>
          </p:cNvSpPr>
          <p:nvPr>
            <p:ph type="body" sz="quarter" idx="11" hasCustomPrompt="1"/>
          </p:nvPr>
        </p:nvSpPr>
        <p:spPr>
          <a:xfrm>
            <a:off x="922342" y="7020986"/>
            <a:ext cx="20713697" cy="800211"/>
          </a:xfrm>
          <a:prstGeom prst="rect">
            <a:avLst/>
          </a:prstGeom>
          <a:noFill/>
        </p:spPr>
        <p:txBody>
          <a:bodyPr wrap="square" lIns="91436" tIns="91436" rIns="91436" bIns="91436" anchor="ctr" anchorCtr="0">
            <a:spAutoFit/>
          </a:bodyPr>
          <a:lstStyle>
            <a:lvl1pPr marL="0" indent="0" algn="ctr">
              <a:buNone/>
              <a:defRPr sz="4000" b="1" u="sng" baseline="0">
                <a:solidFill>
                  <a:schemeClr val="accent5">
                    <a:lumMod val="50000"/>
                  </a:schemeClr>
                </a:solidFill>
              </a:defRPr>
            </a:lvl1pPr>
          </a:lstStyle>
          <a:p>
            <a:pPr lvl="0"/>
            <a:r>
              <a:rPr lang="en-US" dirty="0"/>
              <a:t>(click to edit) INTRODUCTION or ABSTRACT</a:t>
            </a:r>
          </a:p>
        </p:txBody>
      </p:sp>
      <p:sp>
        <p:nvSpPr>
          <p:cNvPr id="20" name="Text Placeholder 5"/>
          <p:cNvSpPr>
            <a:spLocks noGrp="1"/>
          </p:cNvSpPr>
          <p:nvPr>
            <p:ph type="body" sz="quarter" idx="20" hasCustomPrompt="1"/>
          </p:nvPr>
        </p:nvSpPr>
        <p:spPr>
          <a:xfrm>
            <a:off x="922339" y="18950018"/>
            <a:ext cx="20718758" cy="800211"/>
          </a:xfrm>
          <a:prstGeom prst="rect">
            <a:avLst/>
          </a:prstGeom>
          <a:noFill/>
        </p:spPr>
        <p:txBody>
          <a:bodyPr wrap="square" lIns="91436" tIns="91436" rIns="91436" bIns="91436" anchor="ctr" anchorCtr="0">
            <a:spAutoFit/>
          </a:bodyPr>
          <a:lstStyle>
            <a:lvl1pPr marL="0" indent="0" algn="ctr">
              <a:buNone/>
              <a:defRPr sz="4000" b="1" u="sng" baseline="0">
                <a:solidFill>
                  <a:schemeClr val="accent5">
                    <a:lumMod val="50000"/>
                  </a:schemeClr>
                </a:solidFill>
              </a:defRPr>
            </a:lvl1pPr>
          </a:lstStyle>
          <a:p>
            <a:pPr lvl="0"/>
            <a:r>
              <a:rPr lang="en-US" dirty="0"/>
              <a:t>(click to edit)  OBJECTIVES</a:t>
            </a:r>
          </a:p>
        </p:txBody>
      </p:sp>
      <p:sp>
        <p:nvSpPr>
          <p:cNvPr id="25" name="Text Placeholder 5"/>
          <p:cNvSpPr>
            <a:spLocks noGrp="1"/>
          </p:cNvSpPr>
          <p:nvPr>
            <p:ph type="body" sz="quarter" idx="25" hasCustomPrompt="1"/>
          </p:nvPr>
        </p:nvSpPr>
        <p:spPr>
          <a:xfrm>
            <a:off x="22258339" y="7020986"/>
            <a:ext cx="20713429" cy="800211"/>
          </a:xfrm>
          <a:prstGeom prst="rect">
            <a:avLst/>
          </a:prstGeom>
          <a:noFill/>
        </p:spPr>
        <p:txBody>
          <a:bodyPr wrap="square" lIns="91436" tIns="91436" rIns="91436" bIns="91436" anchor="ctr" anchorCtr="0">
            <a:spAutoFit/>
          </a:bodyPr>
          <a:lstStyle>
            <a:lvl1pPr marL="0" indent="0" algn="ctr">
              <a:buNone/>
              <a:defRPr sz="4000" b="1" u="sng" baseline="0">
                <a:solidFill>
                  <a:schemeClr val="accent5">
                    <a:lumMod val="50000"/>
                  </a:schemeClr>
                </a:solidFill>
              </a:defRPr>
            </a:lvl1pPr>
          </a:lstStyle>
          <a:p>
            <a:pPr lvl="0"/>
            <a:r>
              <a:rPr lang="en-US" dirty="0"/>
              <a:t>(click to edit)  CONCLUSIONS</a:t>
            </a:r>
          </a:p>
        </p:txBody>
      </p:sp>
      <p:sp>
        <p:nvSpPr>
          <p:cNvPr id="26" name="Text Placeholder 3"/>
          <p:cNvSpPr>
            <a:spLocks noGrp="1"/>
          </p:cNvSpPr>
          <p:nvPr>
            <p:ph type="body" sz="quarter" idx="26" hasCustomPrompt="1"/>
          </p:nvPr>
        </p:nvSpPr>
        <p:spPr>
          <a:xfrm>
            <a:off x="22258339" y="7834424"/>
            <a:ext cx="20713429"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anose="02020603050405020304" pitchFamily="18" charset="0"/>
                <a:cs typeface="Times New Roman" panose="02020603050405020304"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7" name="Text Placeholder 5"/>
          <p:cNvSpPr>
            <a:spLocks noGrp="1"/>
          </p:cNvSpPr>
          <p:nvPr>
            <p:ph type="body" sz="quarter" idx="27" hasCustomPrompt="1"/>
          </p:nvPr>
        </p:nvSpPr>
        <p:spPr>
          <a:xfrm>
            <a:off x="22258339" y="18973168"/>
            <a:ext cx="20707738" cy="800211"/>
          </a:xfrm>
          <a:prstGeom prst="rect">
            <a:avLst/>
          </a:prstGeom>
          <a:noFill/>
        </p:spPr>
        <p:txBody>
          <a:bodyPr wrap="square" lIns="91436" tIns="91436" rIns="91436" bIns="91436" anchor="ctr" anchorCtr="0">
            <a:spAutoFit/>
          </a:bodyPr>
          <a:lstStyle>
            <a:lvl1pPr marL="0" indent="0" algn="ctr">
              <a:buNone/>
              <a:defRPr sz="4000" b="1" u="sng" baseline="0">
                <a:solidFill>
                  <a:schemeClr val="accent5">
                    <a:lumMod val="50000"/>
                  </a:schemeClr>
                </a:solidFill>
              </a:defRPr>
            </a:lvl1pPr>
          </a:lstStyle>
          <a:p>
            <a:pPr lvl="0"/>
            <a:r>
              <a:rPr lang="en-US" dirty="0"/>
              <a:t>(click to edit)  REFERENCES</a:t>
            </a:r>
          </a:p>
        </p:txBody>
      </p:sp>
      <p:sp>
        <p:nvSpPr>
          <p:cNvPr id="28" name="Text Placeholder 3"/>
          <p:cNvSpPr>
            <a:spLocks noGrp="1"/>
          </p:cNvSpPr>
          <p:nvPr>
            <p:ph type="body" sz="quarter" idx="28" hasCustomPrompt="1"/>
          </p:nvPr>
        </p:nvSpPr>
        <p:spPr>
          <a:xfrm>
            <a:off x="22250400" y="19786603"/>
            <a:ext cx="20715677"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anose="02020603050405020304" pitchFamily="18" charset="0"/>
                <a:cs typeface="Times New Roman" panose="02020603050405020304"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9" name="Text Placeholder 5"/>
          <p:cNvSpPr>
            <a:spLocks noGrp="1"/>
          </p:cNvSpPr>
          <p:nvPr>
            <p:ph type="body" sz="quarter" idx="29" hasCustomPrompt="1"/>
          </p:nvPr>
        </p:nvSpPr>
        <p:spPr>
          <a:xfrm>
            <a:off x="22274396" y="34239202"/>
            <a:ext cx="20697372" cy="800211"/>
          </a:xfrm>
          <a:prstGeom prst="rect">
            <a:avLst/>
          </a:prstGeom>
          <a:noFill/>
        </p:spPr>
        <p:txBody>
          <a:bodyPr wrap="square" lIns="91436" tIns="91436" rIns="91436" bIns="91436" anchor="ctr" anchorCtr="0">
            <a:spAutoFit/>
          </a:bodyPr>
          <a:lstStyle>
            <a:lvl1pPr marL="0" indent="0" algn="ctr">
              <a:buNone/>
              <a:defRPr sz="4000" b="1" u="sng" baseline="0">
                <a:solidFill>
                  <a:schemeClr val="accent5">
                    <a:lumMod val="50000"/>
                  </a:schemeClr>
                </a:solidFill>
              </a:defRPr>
            </a:lvl1pPr>
          </a:lstStyle>
          <a:p>
            <a:pPr lvl="0"/>
            <a:r>
              <a:rPr lang="en-US" dirty="0"/>
              <a:t>(click to edit)  ACKNOWLEDGEMENTS or  CONTACT</a:t>
            </a:r>
          </a:p>
        </p:txBody>
      </p:sp>
      <p:sp>
        <p:nvSpPr>
          <p:cNvPr id="30" name="Text Placeholder 3"/>
          <p:cNvSpPr>
            <a:spLocks noGrp="1"/>
          </p:cNvSpPr>
          <p:nvPr>
            <p:ph type="body" sz="quarter" idx="30" hasCustomPrompt="1"/>
          </p:nvPr>
        </p:nvSpPr>
        <p:spPr>
          <a:xfrm>
            <a:off x="22258339" y="35073145"/>
            <a:ext cx="20707738"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anose="02020603050405020304" pitchFamily="18" charset="0"/>
                <a:cs typeface="Times New Roman" panose="02020603050405020304"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60" name="Text Placeholder 3"/>
          <p:cNvSpPr>
            <a:spLocks noGrp="1"/>
          </p:cNvSpPr>
          <p:nvPr>
            <p:ph type="body" sz="quarter" idx="96" hasCustomPrompt="1"/>
          </p:nvPr>
        </p:nvSpPr>
        <p:spPr>
          <a:xfrm>
            <a:off x="904189" y="19821103"/>
            <a:ext cx="20731850"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anose="02020603050405020304" pitchFamily="18" charset="0"/>
                <a:cs typeface="Times New Roman" panose="02020603050405020304"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81" name="Text Placeholder 76"/>
          <p:cNvSpPr>
            <a:spLocks noGrp="1"/>
          </p:cNvSpPr>
          <p:nvPr>
            <p:ph type="body" sz="quarter" idx="150" hasCustomPrompt="1"/>
          </p:nvPr>
        </p:nvSpPr>
        <p:spPr>
          <a:xfrm>
            <a:off x="5829300" y="4702646"/>
            <a:ext cx="32232600" cy="1280160"/>
          </a:xfrm>
          <a:prstGeom prst="rect">
            <a:avLst/>
          </a:prstGeom>
        </p:spPr>
        <p:txBody>
          <a:bodyPr>
            <a:normAutofit/>
          </a:bodyPr>
          <a:lstStyle>
            <a:lvl1pPr marL="0" indent="0" algn="ctr">
              <a:buFontTx/>
              <a:buNone/>
              <a:defRPr sz="6000">
                <a:solidFill>
                  <a:schemeClr val="accent5">
                    <a:lumMod val="50000"/>
                  </a:schemeClr>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affiliations</a:t>
            </a:r>
          </a:p>
        </p:txBody>
      </p:sp>
      <p:sp>
        <p:nvSpPr>
          <p:cNvPr id="82" name="Text Placeholder 76"/>
          <p:cNvSpPr>
            <a:spLocks noGrp="1"/>
          </p:cNvSpPr>
          <p:nvPr>
            <p:ph type="body" sz="quarter" idx="151" hasCustomPrompt="1"/>
          </p:nvPr>
        </p:nvSpPr>
        <p:spPr>
          <a:xfrm>
            <a:off x="5829300" y="2850986"/>
            <a:ext cx="32232600" cy="1851660"/>
          </a:xfrm>
          <a:prstGeom prst="rect">
            <a:avLst/>
          </a:prstGeom>
        </p:spPr>
        <p:txBody>
          <a:bodyPr anchor="t" anchorCtr="1">
            <a:normAutofit/>
          </a:bodyPr>
          <a:lstStyle>
            <a:lvl1pPr marL="0" indent="0" algn="ctr">
              <a:buFontTx/>
              <a:buNone/>
              <a:defRPr sz="8000">
                <a:solidFill>
                  <a:schemeClr val="accent5">
                    <a:lumMod val="50000"/>
                  </a:schemeClr>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authors</a:t>
            </a:r>
          </a:p>
        </p:txBody>
      </p:sp>
      <p:sp>
        <p:nvSpPr>
          <p:cNvPr id="88" name="Text Placeholder 76"/>
          <p:cNvSpPr>
            <a:spLocks noGrp="1"/>
          </p:cNvSpPr>
          <p:nvPr>
            <p:ph type="body" sz="quarter" idx="153" hasCustomPrompt="1"/>
          </p:nvPr>
        </p:nvSpPr>
        <p:spPr>
          <a:xfrm>
            <a:off x="5829300" y="584363"/>
            <a:ext cx="32232600" cy="2266623"/>
          </a:xfrm>
          <a:prstGeom prst="rect">
            <a:avLst/>
          </a:prstGeom>
        </p:spPr>
        <p:txBody>
          <a:bodyPr anchor="t" anchorCtr="1">
            <a:normAutofit/>
          </a:bodyPr>
          <a:lstStyle>
            <a:lvl1pPr marL="0" indent="0" algn="ctr">
              <a:buFontTx/>
              <a:buNone/>
              <a:defRPr sz="9600" b="1">
                <a:solidFill>
                  <a:schemeClr val="accent5">
                    <a:lumMod val="50000"/>
                  </a:schemeClr>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title</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Without Quick Guides">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904189" y="7834424"/>
            <a:ext cx="20730060"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anose="02020603050405020304" pitchFamily="18" charset="0"/>
                <a:cs typeface="Times New Roman" panose="02020603050405020304"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6" name="Text Placeholder 5"/>
          <p:cNvSpPr>
            <a:spLocks noGrp="1"/>
          </p:cNvSpPr>
          <p:nvPr>
            <p:ph type="body" sz="quarter" idx="11" hasCustomPrompt="1"/>
          </p:nvPr>
        </p:nvSpPr>
        <p:spPr>
          <a:xfrm>
            <a:off x="922342" y="7020986"/>
            <a:ext cx="20713697" cy="800211"/>
          </a:xfrm>
          <a:prstGeom prst="rect">
            <a:avLst/>
          </a:prstGeom>
          <a:noFill/>
        </p:spPr>
        <p:txBody>
          <a:bodyPr wrap="square" lIns="91436" tIns="91436" rIns="91436" bIns="91436" anchor="ctr" anchorCtr="0">
            <a:spAutoFit/>
          </a:bodyPr>
          <a:lstStyle>
            <a:lvl1pPr marL="0" indent="0" algn="ctr">
              <a:buNone/>
              <a:defRPr sz="4000" b="1" u="sng" baseline="0">
                <a:solidFill>
                  <a:schemeClr val="accent5">
                    <a:lumMod val="50000"/>
                  </a:schemeClr>
                </a:solidFill>
              </a:defRPr>
            </a:lvl1pPr>
          </a:lstStyle>
          <a:p>
            <a:pPr lvl="0"/>
            <a:r>
              <a:rPr lang="en-US" dirty="0"/>
              <a:t>(click to edit) INTRODUCTION or ABSTRACT</a:t>
            </a:r>
          </a:p>
        </p:txBody>
      </p:sp>
      <p:sp>
        <p:nvSpPr>
          <p:cNvPr id="20" name="Text Placeholder 5"/>
          <p:cNvSpPr>
            <a:spLocks noGrp="1"/>
          </p:cNvSpPr>
          <p:nvPr>
            <p:ph type="body" sz="quarter" idx="20" hasCustomPrompt="1"/>
          </p:nvPr>
        </p:nvSpPr>
        <p:spPr>
          <a:xfrm>
            <a:off x="922339" y="18950018"/>
            <a:ext cx="20718758" cy="800211"/>
          </a:xfrm>
          <a:prstGeom prst="rect">
            <a:avLst/>
          </a:prstGeom>
          <a:noFill/>
        </p:spPr>
        <p:txBody>
          <a:bodyPr wrap="square" lIns="91436" tIns="91436" rIns="91436" bIns="91436" anchor="ctr" anchorCtr="0">
            <a:spAutoFit/>
          </a:bodyPr>
          <a:lstStyle>
            <a:lvl1pPr marL="0" indent="0" algn="ctr">
              <a:buNone/>
              <a:defRPr sz="4000" b="1" u="sng" baseline="0">
                <a:solidFill>
                  <a:schemeClr val="accent5">
                    <a:lumMod val="50000"/>
                  </a:schemeClr>
                </a:solidFill>
              </a:defRPr>
            </a:lvl1pPr>
          </a:lstStyle>
          <a:p>
            <a:pPr lvl="0"/>
            <a:r>
              <a:rPr lang="en-US" dirty="0"/>
              <a:t>(click to edit)  OBJECTIVES</a:t>
            </a:r>
          </a:p>
        </p:txBody>
      </p:sp>
      <p:sp>
        <p:nvSpPr>
          <p:cNvPr id="25" name="Text Placeholder 5"/>
          <p:cNvSpPr>
            <a:spLocks noGrp="1"/>
          </p:cNvSpPr>
          <p:nvPr>
            <p:ph type="body" sz="quarter" idx="25" hasCustomPrompt="1"/>
          </p:nvPr>
        </p:nvSpPr>
        <p:spPr>
          <a:xfrm>
            <a:off x="22258339" y="7020986"/>
            <a:ext cx="20713429" cy="800211"/>
          </a:xfrm>
          <a:prstGeom prst="rect">
            <a:avLst/>
          </a:prstGeom>
          <a:noFill/>
        </p:spPr>
        <p:txBody>
          <a:bodyPr wrap="square" lIns="91436" tIns="91436" rIns="91436" bIns="91436" anchor="ctr" anchorCtr="0">
            <a:spAutoFit/>
          </a:bodyPr>
          <a:lstStyle>
            <a:lvl1pPr marL="0" indent="0" algn="ctr">
              <a:buNone/>
              <a:defRPr sz="4000" b="1" u="sng" baseline="0">
                <a:solidFill>
                  <a:schemeClr val="accent5">
                    <a:lumMod val="50000"/>
                  </a:schemeClr>
                </a:solidFill>
              </a:defRPr>
            </a:lvl1pPr>
          </a:lstStyle>
          <a:p>
            <a:pPr lvl="0"/>
            <a:r>
              <a:rPr lang="en-US" dirty="0"/>
              <a:t>(click to edit)  CONCLUSIONS</a:t>
            </a:r>
          </a:p>
        </p:txBody>
      </p:sp>
      <p:sp>
        <p:nvSpPr>
          <p:cNvPr id="26" name="Text Placeholder 3"/>
          <p:cNvSpPr>
            <a:spLocks noGrp="1"/>
          </p:cNvSpPr>
          <p:nvPr>
            <p:ph type="body" sz="quarter" idx="26" hasCustomPrompt="1"/>
          </p:nvPr>
        </p:nvSpPr>
        <p:spPr>
          <a:xfrm>
            <a:off x="22258339" y="7834424"/>
            <a:ext cx="20713429"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anose="02020603050405020304" pitchFamily="18" charset="0"/>
                <a:cs typeface="Times New Roman" panose="02020603050405020304"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7" name="Text Placeholder 5"/>
          <p:cNvSpPr>
            <a:spLocks noGrp="1"/>
          </p:cNvSpPr>
          <p:nvPr>
            <p:ph type="body" sz="quarter" idx="27" hasCustomPrompt="1"/>
          </p:nvPr>
        </p:nvSpPr>
        <p:spPr>
          <a:xfrm>
            <a:off x="22258339" y="18973168"/>
            <a:ext cx="20707738" cy="800211"/>
          </a:xfrm>
          <a:prstGeom prst="rect">
            <a:avLst/>
          </a:prstGeom>
          <a:noFill/>
        </p:spPr>
        <p:txBody>
          <a:bodyPr wrap="square" lIns="91436" tIns="91436" rIns="91436" bIns="91436" anchor="ctr" anchorCtr="0">
            <a:spAutoFit/>
          </a:bodyPr>
          <a:lstStyle>
            <a:lvl1pPr marL="0" indent="0" algn="ctr">
              <a:buNone/>
              <a:defRPr sz="4000" b="1" u="sng" baseline="0">
                <a:solidFill>
                  <a:schemeClr val="accent5">
                    <a:lumMod val="50000"/>
                  </a:schemeClr>
                </a:solidFill>
              </a:defRPr>
            </a:lvl1pPr>
          </a:lstStyle>
          <a:p>
            <a:pPr lvl="0"/>
            <a:r>
              <a:rPr lang="en-US" dirty="0"/>
              <a:t>(click to edit)  REFERENCES</a:t>
            </a:r>
          </a:p>
        </p:txBody>
      </p:sp>
      <p:sp>
        <p:nvSpPr>
          <p:cNvPr id="28" name="Text Placeholder 3"/>
          <p:cNvSpPr>
            <a:spLocks noGrp="1"/>
          </p:cNvSpPr>
          <p:nvPr>
            <p:ph type="body" sz="quarter" idx="28" hasCustomPrompt="1"/>
          </p:nvPr>
        </p:nvSpPr>
        <p:spPr>
          <a:xfrm>
            <a:off x="22250400" y="19786603"/>
            <a:ext cx="20715677"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anose="02020603050405020304" pitchFamily="18" charset="0"/>
                <a:cs typeface="Times New Roman" panose="02020603050405020304"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9" name="Text Placeholder 5"/>
          <p:cNvSpPr>
            <a:spLocks noGrp="1"/>
          </p:cNvSpPr>
          <p:nvPr>
            <p:ph type="body" sz="quarter" idx="29" hasCustomPrompt="1"/>
          </p:nvPr>
        </p:nvSpPr>
        <p:spPr>
          <a:xfrm>
            <a:off x="22274396" y="34239202"/>
            <a:ext cx="20697372" cy="800211"/>
          </a:xfrm>
          <a:prstGeom prst="rect">
            <a:avLst/>
          </a:prstGeom>
          <a:noFill/>
        </p:spPr>
        <p:txBody>
          <a:bodyPr wrap="square" lIns="91436" tIns="91436" rIns="91436" bIns="91436" anchor="ctr" anchorCtr="0">
            <a:spAutoFit/>
          </a:bodyPr>
          <a:lstStyle>
            <a:lvl1pPr marL="0" indent="0" algn="ctr">
              <a:buNone/>
              <a:defRPr sz="4000" b="1" u="sng" baseline="0">
                <a:solidFill>
                  <a:schemeClr val="accent5">
                    <a:lumMod val="50000"/>
                  </a:schemeClr>
                </a:solidFill>
              </a:defRPr>
            </a:lvl1pPr>
          </a:lstStyle>
          <a:p>
            <a:pPr lvl="0"/>
            <a:r>
              <a:rPr lang="en-US" dirty="0"/>
              <a:t>(click to edit)  ACKNOWLEDGEMENTS or  CONTACT</a:t>
            </a:r>
          </a:p>
        </p:txBody>
      </p:sp>
      <p:sp>
        <p:nvSpPr>
          <p:cNvPr id="30" name="Text Placeholder 3"/>
          <p:cNvSpPr>
            <a:spLocks noGrp="1"/>
          </p:cNvSpPr>
          <p:nvPr>
            <p:ph type="body" sz="quarter" idx="30" hasCustomPrompt="1"/>
          </p:nvPr>
        </p:nvSpPr>
        <p:spPr>
          <a:xfrm>
            <a:off x="22258339" y="35073145"/>
            <a:ext cx="20707738"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anose="02020603050405020304" pitchFamily="18" charset="0"/>
                <a:cs typeface="Times New Roman" panose="02020603050405020304"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60" name="Text Placeholder 3"/>
          <p:cNvSpPr>
            <a:spLocks noGrp="1"/>
          </p:cNvSpPr>
          <p:nvPr>
            <p:ph type="body" sz="quarter" idx="96" hasCustomPrompt="1"/>
          </p:nvPr>
        </p:nvSpPr>
        <p:spPr>
          <a:xfrm>
            <a:off x="904189" y="19821103"/>
            <a:ext cx="20731850"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anose="02020603050405020304" pitchFamily="18" charset="0"/>
                <a:cs typeface="Times New Roman" panose="02020603050405020304"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81" name="Text Placeholder 76"/>
          <p:cNvSpPr>
            <a:spLocks noGrp="1"/>
          </p:cNvSpPr>
          <p:nvPr>
            <p:ph type="body" sz="quarter" idx="150" hasCustomPrompt="1"/>
          </p:nvPr>
        </p:nvSpPr>
        <p:spPr>
          <a:xfrm>
            <a:off x="5829300" y="4702646"/>
            <a:ext cx="32232600" cy="1280160"/>
          </a:xfrm>
          <a:prstGeom prst="rect">
            <a:avLst/>
          </a:prstGeom>
        </p:spPr>
        <p:txBody>
          <a:bodyPr>
            <a:normAutofit/>
          </a:bodyPr>
          <a:lstStyle>
            <a:lvl1pPr marL="0" indent="0" algn="ctr">
              <a:buFontTx/>
              <a:buNone/>
              <a:defRPr sz="6000">
                <a:solidFill>
                  <a:schemeClr val="accent5">
                    <a:lumMod val="50000"/>
                  </a:schemeClr>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affiliations</a:t>
            </a:r>
          </a:p>
        </p:txBody>
      </p:sp>
      <p:sp>
        <p:nvSpPr>
          <p:cNvPr id="82" name="Text Placeholder 76"/>
          <p:cNvSpPr>
            <a:spLocks noGrp="1"/>
          </p:cNvSpPr>
          <p:nvPr>
            <p:ph type="body" sz="quarter" idx="151" hasCustomPrompt="1"/>
          </p:nvPr>
        </p:nvSpPr>
        <p:spPr>
          <a:xfrm>
            <a:off x="5829300" y="2850986"/>
            <a:ext cx="32232600" cy="1851660"/>
          </a:xfrm>
          <a:prstGeom prst="rect">
            <a:avLst/>
          </a:prstGeom>
        </p:spPr>
        <p:txBody>
          <a:bodyPr anchor="t" anchorCtr="1">
            <a:normAutofit/>
          </a:bodyPr>
          <a:lstStyle>
            <a:lvl1pPr marL="0" indent="0" algn="ctr">
              <a:buFontTx/>
              <a:buNone/>
              <a:defRPr sz="8000">
                <a:solidFill>
                  <a:schemeClr val="accent5">
                    <a:lumMod val="50000"/>
                  </a:schemeClr>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authors</a:t>
            </a:r>
          </a:p>
        </p:txBody>
      </p:sp>
      <p:sp>
        <p:nvSpPr>
          <p:cNvPr id="88" name="Text Placeholder 76"/>
          <p:cNvSpPr>
            <a:spLocks noGrp="1"/>
          </p:cNvSpPr>
          <p:nvPr>
            <p:ph type="body" sz="quarter" idx="153" hasCustomPrompt="1"/>
          </p:nvPr>
        </p:nvSpPr>
        <p:spPr>
          <a:xfrm>
            <a:off x="5829300" y="584363"/>
            <a:ext cx="32232600" cy="2266623"/>
          </a:xfrm>
          <a:prstGeom prst="rect">
            <a:avLst/>
          </a:prstGeom>
        </p:spPr>
        <p:txBody>
          <a:bodyPr anchor="t" anchorCtr="1">
            <a:normAutofit/>
          </a:bodyPr>
          <a:lstStyle>
            <a:lvl1pPr marL="0" indent="0" algn="ctr">
              <a:buFontTx/>
              <a:buNone/>
              <a:defRPr sz="9600" b="1">
                <a:solidFill>
                  <a:schemeClr val="accent5">
                    <a:lumMod val="50000"/>
                  </a:schemeClr>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title</a:t>
            </a:r>
          </a:p>
        </p:txBody>
      </p:sp>
    </p:spTree>
    <p:extLst>
      <p:ext uri="{BB962C8B-B14F-4D97-AF65-F5344CB8AC3E}">
        <p14:creationId xmlns:p14="http://schemas.microsoft.com/office/powerpoint/2010/main" val="17001273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hree columns">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904186" y="7777274"/>
            <a:ext cx="13591277"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anose="02020603050405020304" pitchFamily="18" charset="0"/>
                <a:cs typeface="Times New Roman" panose="02020603050405020304"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6" name="Text Placeholder 5"/>
          <p:cNvSpPr>
            <a:spLocks noGrp="1"/>
          </p:cNvSpPr>
          <p:nvPr>
            <p:ph type="body" sz="quarter" idx="11" hasCustomPrompt="1"/>
          </p:nvPr>
        </p:nvSpPr>
        <p:spPr>
          <a:xfrm>
            <a:off x="922338" y="7020986"/>
            <a:ext cx="13573126"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add) INTRODUCTION or ABSTRACT</a:t>
            </a:r>
          </a:p>
        </p:txBody>
      </p:sp>
      <p:sp>
        <p:nvSpPr>
          <p:cNvPr id="19" name="Text Placeholder 3"/>
          <p:cNvSpPr>
            <a:spLocks noGrp="1"/>
          </p:cNvSpPr>
          <p:nvPr>
            <p:ph type="body" sz="quarter" idx="19" hasCustomPrompt="1"/>
          </p:nvPr>
        </p:nvSpPr>
        <p:spPr>
          <a:xfrm>
            <a:off x="922338" y="23826027"/>
            <a:ext cx="13592864"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anose="02020603050405020304" pitchFamily="18" charset="0"/>
                <a:cs typeface="Times New Roman" panose="02020603050405020304"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0" name="Text Placeholder 5"/>
          <p:cNvSpPr>
            <a:spLocks noGrp="1"/>
          </p:cNvSpPr>
          <p:nvPr>
            <p:ph type="body" sz="quarter" idx="20" hasCustomPrompt="1"/>
          </p:nvPr>
        </p:nvSpPr>
        <p:spPr>
          <a:xfrm>
            <a:off x="942080" y="22990632"/>
            <a:ext cx="13573125"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add)  OBJECTIVES</a:t>
            </a:r>
          </a:p>
        </p:txBody>
      </p:sp>
      <p:sp>
        <p:nvSpPr>
          <p:cNvPr id="21" name="Text Placeholder 3"/>
          <p:cNvSpPr>
            <a:spLocks noGrp="1"/>
          </p:cNvSpPr>
          <p:nvPr>
            <p:ph type="body" sz="quarter" idx="21" hasCustomPrompt="1"/>
          </p:nvPr>
        </p:nvSpPr>
        <p:spPr>
          <a:xfrm>
            <a:off x="15154276" y="28176914"/>
            <a:ext cx="13571534"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anose="02020603050405020304" pitchFamily="18" charset="0"/>
                <a:cs typeface="Times New Roman" panose="02020603050405020304"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2" name="Text Placeholder 5"/>
          <p:cNvSpPr>
            <a:spLocks noGrp="1"/>
          </p:cNvSpPr>
          <p:nvPr>
            <p:ph type="body" sz="quarter" idx="22" hasCustomPrompt="1"/>
          </p:nvPr>
        </p:nvSpPr>
        <p:spPr>
          <a:xfrm>
            <a:off x="15154276" y="27431210"/>
            <a:ext cx="13571534"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add)  MATERIALS &amp; METHODS</a:t>
            </a:r>
          </a:p>
        </p:txBody>
      </p:sp>
      <p:sp>
        <p:nvSpPr>
          <p:cNvPr id="23" name="Text Placeholder 3"/>
          <p:cNvSpPr>
            <a:spLocks noGrp="1"/>
          </p:cNvSpPr>
          <p:nvPr>
            <p:ph type="body" sz="quarter" idx="23" hasCustomPrompt="1"/>
          </p:nvPr>
        </p:nvSpPr>
        <p:spPr>
          <a:xfrm>
            <a:off x="15162215" y="7787858"/>
            <a:ext cx="13571534"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anose="02020603050405020304" pitchFamily="18" charset="0"/>
                <a:cs typeface="Times New Roman" panose="02020603050405020304"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4" name="Text Placeholder 5"/>
          <p:cNvSpPr>
            <a:spLocks noGrp="1"/>
          </p:cNvSpPr>
          <p:nvPr>
            <p:ph type="body" sz="quarter" idx="24" hasCustomPrompt="1"/>
          </p:nvPr>
        </p:nvSpPr>
        <p:spPr>
          <a:xfrm>
            <a:off x="15155866" y="7020986"/>
            <a:ext cx="13579475" cy="754045"/>
          </a:xfrm>
          <a:prstGeom prst="rect">
            <a:avLst/>
          </a:prstGeom>
          <a:noFill/>
        </p:spPr>
        <p:txBody>
          <a:bodyPr wrap="square" lIns="91436" tIns="91436" rIns="91436" bIns="91436" anchor="ctr" anchorCtr="0">
            <a:spAutoFit/>
          </a:bodyPr>
          <a:lstStyle>
            <a:lvl1pPr marL="0" indent="0" algn="ctr">
              <a:buNone/>
              <a:tabLst/>
              <a:defRPr sz="3700" b="1" u="sng" baseline="0">
                <a:solidFill>
                  <a:schemeClr val="accent5">
                    <a:lumMod val="50000"/>
                  </a:schemeClr>
                </a:solidFill>
              </a:defRPr>
            </a:lvl1pPr>
          </a:lstStyle>
          <a:p>
            <a:pPr lvl="0"/>
            <a:r>
              <a:rPr lang="en-US" dirty="0"/>
              <a:t>(click to add)  RESULTS</a:t>
            </a:r>
          </a:p>
        </p:txBody>
      </p:sp>
      <p:sp>
        <p:nvSpPr>
          <p:cNvPr id="25" name="Text Placeholder 5"/>
          <p:cNvSpPr>
            <a:spLocks noGrp="1"/>
          </p:cNvSpPr>
          <p:nvPr>
            <p:ph type="body" sz="quarter" idx="25" hasCustomPrompt="1"/>
          </p:nvPr>
        </p:nvSpPr>
        <p:spPr>
          <a:xfrm>
            <a:off x="29395742" y="7020986"/>
            <a:ext cx="13576029"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add)  CONCLUSIONS</a:t>
            </a:r>
          </a:p>
        </p:txBody>
      </p:sp>
      <p:sp>
        <p:nvSpPr>
          <p:cNvPr id="26" name="Text Placeholder 3"/>
          <p:cNvSpPr>
            <a:spLocks noGrp="1"/>
          </p:cNvSpPr>
          <p:nvPr>
            <p:ph type="body" sz="quarter" idx="26" hasCustomPrompt="1"/>
          </p:nvPr>
        </p:nvSpPr>
        <p:spPr>
          <a:xfrm>
            <a:off x="29395742" y="7777274"/>
            <a:ext cx="13576029"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anose="02020603050405020304" pitchFamily="18" charset="0"/>
                <a:cs typeface="Times New Roman" panose="02020603050405020304"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7" name="Text Placeholder 5"/>
          <p:cNvSpPr>
            <a:spLocks noGrp="1"/>
          </p:cNvSpPr>
          <p:nvPr>
            <p:ph type="body" sz="quarter" idx="27" hasCustomPrompt="1"/>
          </p:nvPr>
        </p:nvSpPr>
        <p:spPr>
          <a:xfrm>
            <a:off x="29395742" y="22947822"/>
            <a:ext cx="13576029"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add)  REFERENCES</a:t>
            </a:r>
          </a:p>
        </p:txBody>
      </p:sp>
      <p:sp>
        <p:nvSpPr>
          <p:cNvPr id="28" name="Text Placeholder 3"/>
          <p:cNvSpPr>
            <a:spLocks noGrp="1"/>
          </p:cNvSpPr>
          <p:nvPr>
            <p:ph type="body" sz="quarter" idx="28" hasCustomPrompt="1"/>
          </p:nvPr>
        </p:nvSpPr>
        <p:spPr>
          <a:xfrm>
            <a:off x="29390711" y="23704107"/>
            <a:ext cx="13581061"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anose="02020603050405020304" pitchFamily="18" charset="0"/>
                <a:cs typeface="Times New Roman" panose="02020603050405020304"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9" name="Text Placeholder 5"/>
          <p:cNvSpPr>
            <a:spLocks noGrp="1"/>
          </p:cNvSpPr>
          <p:nvPr>
            <p:ph type="body" sz="quarter" idx="29" hasCustomPrompt="1"/>
          </p:nvPr>
        </p:nvSpPr>
        <p:spPr>
          <a:xfrm>
            <a:off x="29395742" y="34239202"/>
            <a:ext cx="13576029"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add)  ACKNOWLEDGEMENTS  or  CONTACT</a:t>
            </a:r>
          </a:p>
        </p:txBody>
      </p:sp>
      <p:sp>
        <p:nvSpPr>
          <p:cNvPr id="30" name="Text Placeholder 3"/>
          <p:cNvSpPr>
            <a:spLocks noGrp="1"/>
          </p:cNvSpPr>
          <p:nvPr>
            <p:ph type="body" sz="quarter" idx="30" hasCustomPrompt="1"/>
          </p:nvPr>
        </p:nvSpPr>
        <p:spPr>
          <a:xfrm>
            <a:off x="29395743" y="34995490"/>
            <a:ext cx="13581061"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anose="02020603050405020304" pitchFamily="18" charset="0"/>
                <a:cs typeface="Times New Roman" panose="02020603050405020304"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77" name="Text Placeholder 76"/>
          <p:cNvSpPr>
            <a:spLocks noGrp="1"/>
          </p:cNvSpPr>
          <p:nvPr>
            <p:ph type="body" sz="quarter" idx="150" hasCustomPrompt="1"/>
          </p:nvPr>
        </p:nvSpPr>
        <p:spPr>
          <a:xfrm>
            <a:off x="5829300" y="4702646"/>
            <a:ext cx="32232600" cy="1280160"/>
          </a:xfrm>
          <a:prstGeom prst="rect">
            <a:avLst/>
          </a:prstGeom>
        </p:spPr>
        <p:txBody>
          <a:bodyPr>
            <a:normAutofit/>
          </a:bodyPr>
          <a:lstStyle>
            <a:lvl1pPr marL="0" indent="0" algn="ctr">
              <a:buFontTx/>
              <a:buNone/>
              <a:defRPr sz="6000">
                <a:solidFill>
                  <a:schemeClr val="accent5">
                    <a:lumMod val="50000"/>
                  </a:schemeClr>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affiliations</a:t>
            </a:r>
          </a:p>
        </p:txBody>
      </p:sp>
      <p:sp>
        <p:nvSpPr>
          <p:cNvPr id="78" name="Text Placeholder 76"/>
          <p:cNvSpPr>
            <a:spLocks noGrp="1"/>
          </p:cNvSpPr>
          <p:nvPr>
            <p:ph type="body" sz="quarter" idx="151" hasCustomPrompt="1"/>
          </p:nvPr>
        </p:nvSpPr>
        <p:spPr>
          <a:xfrm>
            <a:off x="5829300" y="2850986"/>
            <a:ext cx="32232600" cy="1851660"/>
          </a:xfrm>
          <a:prstGeom prst="rect">
            <a:avLst/>
          </a:prstGeom>
        </p:spPr>
        <p:txBody>
          <a:bodyPr anchor="t" anchorCtr="1">
            <a:normAutofit/>
          </a:bodyPr>
          <a:lstStyle>
            <a:lvl1pPr marL="0" indent="0" algn="ctr">
              <a:buFontTx/>
              <a:buNone/>
              <a:defRPr sz="8000">
                <a:solidFill>
                  <a:schemeClr val="accent5">
                    <a:lumMod val="50000"/>
                  </a:schemeClr>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authors</a:t>
            </a:r>
          </a:p>
        </p:txBody>
      </p:sp>
      <p:sp>
        <p:nvSpPr>
          <p:cNvPr id="79" name="Text Placeholder 76"/>
          <p:cNvSpPr>
            <a:spLocks noGrp="1"/>
          </p:cNvSpPr>
          <p:nvPr>
            <p:ph type="body" sz="quarter" idx="153" hasCustomPrompt="1"/>
          </p:nvPr>
        </p:nvSpPr>
        <p:spPr>
          <a:xfrm>
            <a:off x="5829300" y="584363"/>
            <a:ext cx="32232600" cy="2266623"/>
          </a:xfrm>
          <a:prstGeom prst="rect">
            <a:avLst/>
          </a:prstGeom>
        </p:spPr>
        <p:txBody>
          <a:bodyPr anchor="t" anchorCtr="1">
            <a:normAutofit/>
          </a:bodyPr>
          <a:lstStyle>
            <a:lvl1pPr marL="0" indent="0" algn="ctr">
              <a:buFontTx/>
              <a:buNone/>
              <a:defRPr sz="9600" b="1">
                <a:solidFill>
                  <a:schemeClr val="accent5">
                    <a:lumMod val="50000"/>
                  </a:schemeClr>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title</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Wide center column">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904189" y="7834424"/>
            <a:ext cx="10056813"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anose="02020603050405020304" pitchFamily="18" charset="0"/>
                <a:cs typeface="Times New Roman" panose="02020603050405020304"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Enter your text here</a:t>
            </a:r>
          </a:p>
        </p:txBody>
      </p:sp>
      <p:sp>
        <p:nvSpPr>
          <p:cNvPr id="6" name="Text Placeholder 5"/>
          <p:cNvSpPr>
            <a:spLocks noGrp="1"/>
          </p:cNvSpPr>
          <p:nvPr>
            <p:ph type="body" sz="quarter" idx="11" hasCustomPrompt="1"/>
          </p:nvPr>
        </p:nvSpPr>
        <p:spPr>
          <a:xfrm>
            <a:off x="922342" y="7020986"/>
            <a:ext cx="10048875" cy="800211"/>
          </a:xfrm>
          <a:prstGeom prst="rect">
            <a:avLst/>
          </a:prstGeom>
          <a:noFill/>
        </p:spPr>
        <p:txBody>
          <a:bodyPr lIns="91436" tIns="91436" rIns="91436" bIns="91436" anchor="ctr" anchorCtr="0">
            <a:spAutoFit/>
          </a:bodyPr>
          <a:lstStyle>
            <a:lvl1pPr marL="0" indent="0" algn="ctr">
              <a:buNone/>
              <a:defRPr sz="4000" b="1" u="sng" baseline="0">
                <a:solidFill>
                  <a:schemeClr val="accent5">
                    <a:lumMod val="50000"/>
                  </a:schemeClr>
                </a:solidFill>
              </a:defRPr>
            </a:lvl1pPr>
          </a:lstStyle>
          <a:p>
            <a:pPr lvl="0"/>
            <a:r>
              <a:rPr lang="en-US" dirty="0"/>
              <a:t>(click to add) INTRODUCTION or ABSTRACT</a:t>
            </a:r>
          </a:p>
        </p:txBody>
      </p:sp>
      <p:sp>
        <p:nvSpPr>
          <p:cNvPr id="19" name="Text Placeholder 3"/>
          <p:cNvSpPr>
            <a:spLocks noGrp="1"/>
          </p:cNvSpPr>
          <p:nvPr>
            <p:ph type="body" sz="quarter" idx="19" hasCustomPrompt="1"/>
          </p:nvPr>
        </p:nvSpPr>
        <p:spPr>
          <a:xfrm>
            <a:off x="902598" y="19720644"/>
            <a:ext cx="10058400"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anose="02020603050405020304" pitchFamily="18" charset="0"/>
                <a:cs typeface="Times New Roman" panose="02020603050405020304"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Enter your text here</a:t>
            </a:r>
          </a:p>
        </p:txBody>
      </p:sp>
      <p:sp>
        <p:nvSpPr>
          <p:cNvPr id="20" name="Text Placeholder 5"/>
          <p:cNvSpPr>
            <a:spLocks noGrp="1"/>
          </p:cNvSpPr>
          <p:nvPr>
            <p:ph type="body" sz="quarter" idx="20" hasCustomPrompt="1"/>
          </p:nvPr>
        </p:nvSpPr>
        <p:spPr>
          <a:xfrm>
            <a:off x="922339" y="18950018"/>
            <a:ext cx="10050462" cy="800211"/>
          </a:xfrm>
          <a:prstGeom prst="rect">
            <a:avLst/>
          </a:prstGeom>
          <a:noFill/>
        </p:spPr>
        <p:txBody>
          <a:bodyPr wrap="square" lIns="91436" tIns="91436" rIns="91436" bIns="91436" anchor="ctr" anchorCtr="0">
            <a:spAutoFit/>
          </a:bodyPr>
          <a:lstStyle>
            <a:lvl1pPr marL="0" indent="0" algn="ctr">
              <a:buNone/>
              <a:defRPr sz="4000" b="1" u="sng" baseline="0">
                <a:solidFill>
                  <a:schemeClr val="accent5">
                    <a:lumMod val="50000"/>
                  </a:schemeClr>
                </a:solidFill>
              </a:defRPr>
            </a:lvl1pPr>
          </a:lstStyle>
          <a:p>
            <a:pPr lvl="0"/>
            <a:r>
              <a:rPr lang="en-US" dirty="0"/>
              <a:t>(click to add)  OBJECTIVES</a:t>
            </a:r>
          </a:p>
        </p:txBody>
      </p:sp>
      <p:sp>
        <p:nvSpPr>
          <p:cNvPr id="21" name="Text Placeholder 3"/>
          <p:cNvSpPr>
            <a:spLocks noGrp="1"/>
          </p:cNvSpPr>
          <p:nvPr>
            <p:ph type="body" sz="quarter" idx="21" hasCustomPrompt="1"/>
          </p:nvPr>
        </p:nvSpPr>
        <p:spPr>
          <a:xfrm>
            <a:off x="11587163" y="7823840"/>
            <a:ext cx="20720048"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anose="02020603050405020304" pitchFamily="18" charset="0"/>
                <a:cs typeface="Times New Roman" panose="02020603050405020304"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Enter your text here</a:t>
            </a:r>
          </a:p>
        </p:txBody>
      </p:sp>
      <p:sp>
        <p:nvSpPr>
          <p:cNvPr id="22" name="Text Placeholder 5"/>
          <p:cNvSpPr>
            <a:spLocks noGrp="1"/>
          </p:cNvSpPr>
          <p:nvPr>
            <p:ph type="body" sz="quarter" idx="22" hasCustomPrompt="1"/>
          </p:nvPr>
        </p:nvSpPr>
        <p:spPr>
          <a:xfrm>
            <a:off x="11587164" y="7020986"/>
            <a:ext cx="20720050" cy="800211"/>
          </a:xfrm>
          <a:prstGeom prst="rect">
            <a:avLst/>
          </a:prstGeom>
          <a:noFill/>
        </p:spPr>
        <p:txBody>
          <a:bodyPr wrap="square" lIns="91436" tIns="91436" rIns="91436" bIns="91436" anchor="ctr" anchorCtr="0">
            <a:spAutoFit/>
          </a:bodyPr>
          <a:lstStyle>
            <a:lvl1pPr marL="0" indent="0" algn="ctr">
              <a:buNone/>
              <a:tabLst/>
              <a:defRPr sz="4000" b="1" u="sng" baseline="0">
                <a:solidFill>
                  <a:schemeClr val="accent5">
                    <a:lumMod val="50000"/>
                  </a:schemeClr>
                </a:solidFill>
              </a:defRPr>
            </a:lvl1pPr>
          </a:lstStyle>
          <a:p>
            <a:pPr lvl="0"/>
            <a:r>
              <a:rPr lang="en-US" dirty="0"/>
              <a:t>(header)  MATERIALS &amp; METHODS</a:t>
            </a:r>
          </a:p>
        </p:txBody>
      </p:sp>
      <p:sp>
        <p:nvSpPr>
          <p:cNvPr id="23" name="Text Placeholder 3"/>
          <p:cNvSpPr>
            <a:spLocks noGrp="1"/>
          </p:cNvSpPr>
          <p:nvPr>
            <p:ph type="body" sz="quarter" idx="23" hasCustomPrompt="1"/>
          </p:nvPr>
        </p:nvSpPr>
        <p:spPr>
          <a:xfrm>
            <a:off x="11587164" y="28913097"/>
            <a:ext cx="20720050"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anose="02020603050405020304" pitchFamily="18" charset="0"/>
                <a:cs typeface="Times New Roman" panose="02020603050405020304"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Enter your text here</a:t>
            </a:r>
          </a:p>
        </p:txBody>
      </p:sp>
      <p:sp>
        <p:nvSpPr>
          <p:cNvPr id="24" name="Text Placeholder 5"/>
          <p:cNvSpPr>
            <a:spLocks noGrp="1"/>
          </p:cNvSpPr>
          <p:nvPr>
            <p:ph type="body" sz="quarter" idx="24" hasCustomPrompt="1"/>
          </p:nvPr>
        </p:nvSpPr>
        <p:spPr>
          <a:xfrm>
            <a:off x="11587162" y="28099662"/>
            <a:ext cx="20720050" cy="800211"/>
          </a:xfrm>
          <a:prstGeom prst="rect">
            <a:avLst/>
          </a:prstGeom>
          <a:noFill/>
        </p:spPr>
        <p:txBody>
          <a:bodyPr wrap="square" lIns="91436" tIns="91436" rIns="91436" bIns="91436" anchor="ctr" anchorCtr="0">
            <a:spAutoFit/>
          </a:bodyPr>
          <a:lstStyle>
            <a:lvl1pPr marL="0" indent="0" algn="ctr">
              <a:buNone/>
              <a:defRPr sz="4000" b="1" u="sng" baseline="0">
                <a:solidFill>
                  <a:schemeClr val="accent5">
                    <a:lumMod val="50000"/>
                  </a:schemeClr>
                </a:solidFill>
              </a:defRPr>
            </a:lvl1pPr>
          </a:lstStyle>
          <a:p>
            <a:pPr lvl="0"/>
            <a:r>
              <a:rPr lang="en-US" dirty="0"/>
              <a:t>(click to add)  RESULTS</a:t>
            </a:r>
          </a:p>
        </p:txBody>
      </p:sp>
      <p:sp>
        <p:nvSpPr>
          <p:cNvPr id="25" name="Text Placeholder 5"/>
          <p:cNvSpPr>
            <a:spLocks noGrp="1"/>
          </p:cNvSpPr>
          <p:nvPr>
            <p:ph type="body" sz="quarter" idx="25" hasCustomPrompt="1"/>
          </p:nvPr>
        </p:nvSpPr>
        <p:spPr>
          <a:xfrm>
            <a:off x="32924750" y="7020986"/>
            <a:ext cx="10047018" cy="800211"/>
          </a:xfrm>
          <a:prstGeom prst="rect">
            <a:avLst/>
          </a:prstGeom>
          <a:noFill/>
        </p:spPr>
        <p:txBody>
          <a:bodyPr wrap="square" lIns="91436" tIns="91436" rIns="91436" bIns="91436" anchor="ctr" anchorCtr="0">
            <a:spAutoFit/>
          </a:bodyPr>
          <a:lstStyle>
            <a:lvl1pPr marL="0" indent="0" algn="ctr">
              <a:buNone/>
              <a:defRPr sz="4000" b="1" u="sng" baseline="0">
                <a:solidFill>
                  <a:schemeClr val="accent5">
                    <a:lumMod val="50000"/>
                  </a:schemeClr>
                </a:solidFill>
              </a:defRPr>
            </a:lvl1pPr>
          </a:lstStyle>
          <a:p>
            <a:pPr lvl="0"/>
            <a:r>
              <a:rPr lang="en-US" dirty="0"/>
              <a:t>(click to add) CONCLUSIONS</a:t>
            </a:r>
          </a:p>
        </p:txBody>
      </p:sp>
      <p:sp>
        <p:nvSpPr>
          <p:cNvPr id="26" name="Text Placeholder 3"/>
          <p:cNvSpPr>
            <a:spLocks noGrp="1"/>
          </p:cNvSpPr>
          <p:nvPr>
            <p:ph type="body" sz="quarter" idx="26" hasCustomPrompt="1"/>
          </p:nvPr>
        </p:nvSpPr>
        <p:spPr>
          <a:xfrm>
            <a:off x="32924750" y="7834424"/>
            <a:ext cx="10047018"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anose="02020603050405020304" pitchFamily="18" charset="0"/>
                <a:cs typeface="Times New Roman" panose="02020603050405020304"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Enter your text here</a:t>
            </a:r>
          </a:p>
        </p:txBody>
      </p:sp>
      <p:sp>
        <p:nvSpPr>
          <p:cNvPr id="27" name="Text Placeholder 5"/>
          <p:cNvSpPr>
            <a:spLocks noGrp="1"/>
          </p:cNvSpPr>
          <p:nvPr>
            <p:ph type="body" sz="quarter" idx="27" hasCustomPrompt="1"/>
          </p:nvPr>
        </p:nvSpPr>
        <p:spPr>
          <a:xfrm>
            <a:off x="32919059" y="19030318"/>
            <a:ext cx="10047018" cy="800211"/>
          </a:xfrm>
          <a:prstGeom prst="rect">
            <a:avLst/>
          </a:prstGeom>
          <a:noFill/>
        </p:spPr>
        <p:txBody>
          <a:bodyPr wrap="square" lIns="91436" tIns="91436" rIns="91436" bIns="91436" anchor="ctr" anchorCtr="0">
            <a:spAutoFit/>
          </a:bodyPr>
          <a:lstStyle>
            <a:lvl1pPr marL="0" indent="0" algn="ctr">
              <a:buNone/>
              <a:defRPr sz="4000" b="1" u="sng" baseline="0">
                <a:solidFill>
                  <a:schemeClr val="accent5">
                    <a:lumMod val="50000"/>
                  </a:schemeClr>
                </a:solidFill>
              </a:defRPr>
            </a:lvl1pPr>
          </a:lstStyle>
          <a:p>
            <a:pPr lvl="0"/>
            <a:r>
              <a:rPr lang="en-US" dirty="0"/>
              <a:t>(click to add) REFERENCES</a:t>
            </a:r>
          </a:p>
        </p:txBody>
      </p:sp>
      <p:sp>
        <p:nvSpPr>
          <p:cNvPr id="28" name="Text Placeholder 3"/>
          <p:cNvSpPr>
            <a:spLocks noGrp="1"/>
          </p:cNvSpPr>
          <p:nvPr>
            <p:ph type="body" sz="quarter" idx="28" hasCustomPrompt="1"/>
          </p:nvPr>
        </p:nvSpPr>
        <p:spPr>
          <a:xfrm>
            <a:off x="32983489" y="19843753"/>
            <a:ext cx="9974098"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anose="02020603050405020304" pitchFamily="18" charset="0"/>
                <a:cs typeface="Times New Roman" panose="02020603050405020304"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Enter your text here</a:t>
            </a:r>
          </a:p>
        </p:txBody>
      </p:sp>
      <p:sp>
        <p:nvSpPr>
          <p:cNvPr id="29" name="Text Placeholder 5"/>
          <p:cNvSpPr>
            <a:spLocks noGrp="1"/>
          </p:cNvSpPr>
          <p:nvPr>
            <p:ph type="body" sz="quarter" idx="29" hasCustomPrompt="1"/>
          </p:nvPr>
        </p:nvSpPr>
        <p:spPr>
          <a:xfrm>
            <a:off x="32924750" y="34226502"/>
            <a:ext cx="10047018" cy="1415764"/>
          </a:xfrm>
          <a:prstGeom prst="rect">
            <a:avLst/>
          </a:prstGeom>
          <a:noFill/>
        </p:spPr>
        <p:txBody>
          <a:bodyPr wrap="square" lIns="91436" tIns="91436" rIns="91436" bIns="91436" anchor="ctr" anchorCtr="0">
            <a:spAutoFit/>
          </a:bodyPr>
          <a:lstStyle>
            <a:lvl1pPr marL="0" indent="0" algn="ctr">
              <a:buNone/>
              <a:defRPr sz="4000" b="1" u="sng" baseline="0">
                <a:solidFill>
                  <a:schemeClr val="accent5">
                    <a:lumMod val="50000"/>
                  </a:schemeClr>
                </a:solidFill>
              </a:defRPr>
            </a:lvl1pPr>
          </a:lstStyle>
          <a:p>
            <a:pPr lvl="0"/>
            <a:r>
              <a:rPr lang="en-US" dirty="0"/>
              <a:t>(click to add)  ACKNOWLEDGEMENTS or CONTACT</a:t>
            </a:r>
          </a:p>
        </p:txBody>
      </p:sp>
      <p:sp>
        <p:nvSpPr>
          <p:cNvPr id="30" name="Text Placeholder 3"/>
          <p:cNvSpPr>
            <a:spLocks noGrp="1"/>
          </p:cNvSpPr>
          <p:nvPr>
            <p:ph type="body" sz="quarter" idx="30" hasCustomPrompt="1"/>
          </p:nvPr>
        </p:nvSpPr>
        <p:spPr>
          <a:xfrm>
            <a:off x="32905536" y="35649083"/>
            <a:ext cx="10052050"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anose="02020603050405020304" pitchFamily="18" charset="0"/>
                <a:cs typeface="Times New Roman" panose="02020603050405020304"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Enter your text here</a:t>
            </a:r>
          </a:p>
        </p:txBody>
      </p:sp>
      <p:sp>
        <p:nvSpPr>
          <p:cNvPr id="90" name="Text Placeholder 76"/>
          <p:cNvSpPr>
            <a:spLocks noGrp="1"/>
          </p:cNvSpPr>
          <p:nvPr>
            <p:ph type="body" sz="quarter" idx="150" hasCustomPrompt="1"/>
          </p:nvPr>
        </p:nvSpPr>
        <p:spPr>
          <a:xfrm>
            <a:off x="5829300" y="4702646"/>
            <a:ext cx="32232600" cy="1280160"/>
          </a:xfrm>
          <a:prstGeom prst="rect">
            <a:avLst/>
          </a:prstGeom>
        </p:spPr>
        <p:txBody>
          <a:bodyPr>
            <a:normAutofit/>
          </a:bodyPr>
          <a:lstStyle>
            <a:lvl1pPr marL="0" indent="0" algn="ctr">
              <a:buFontTx/>
              <a:buNone/>
              <a:defRPr sz="6000">
                <a:solidFill>
                  <a:schemeClr val="accent5">
                    <a:lumMod val="50000"/>
                  </a:schemeClr>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affiliations</a:t>
            </a:r>
          </a:p>
        </p:txBody>
      </p:sp>
      <p:sp>
        <p:nvSpPr>
          <p:cNvPr id="91" name="Text Placeholder 76"/>
          <p:cNvSpPr>
            <a:spLocks noGrp="1"/>
          </p:cNvSpPr>
          <p:nvPr>
            <p:ph type="body" sz="quarter" idx="151" hasCustomPrompt="1"/>
          </p:nvPr>
        </p:nvSpPr>
        <p:spPr>
          <a:xfrm>
            <a:off x="5829300" y="2850986"/>
            <a:ext cx="32232600" cy="1851660"/>
          </a:xfrm>
          <a:prstGeom prst="rect">
            <a:avLst/>
          </a:prstGeom>
        </p:spPr>
        <p:txBody>
          <a:bodyPr anchor="t" anchorCtr="1">
            <a:normAutofit/>
          </a:bodyPr>
          <a:lstStyle>
            <a:lvl1pPr marL="0" indent="0" algn="ctr">
              <a:buFontTx/>
              <a:buNone/>
              <a:defRPr sz="8000">
                <a:solidFill>
                  <a:schemeClr val="accent5">
                    <a:lumMod val="50000"/>
                  </a:schemeClr>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authors</a:t>
            </a:r>
          </a:p>
        </p:txBody>
      </p:sp>
      <p:sp>
        <p:nvSpPr>
          <p:cNvPr id="92" name="Text Placeholder 76"/>
          <p:cNvSpPr>
            <a:spLocks noGrp="1"/>
          </p:cNvSpPr>
          <p:nvPr>
            <p:ph type="body" sz="quarter" idx="178" hasCustomPrompt="1"/>
          </p:nvPr>
        </p:nvSpPr>
        <p:spPr>
          <a:xfrm>
            <a:off x="5829300" y="584363"/>
            <a:ext cx="32232600" cy="2266623"/>
          </a:xfrm>
          <a:prstGeom prst="rect">
            <a:avLst/>
          </a:prstGeom>
        </p:spPr>
        <p:txBody>
          <a:bodyPr anchor="t" anchorCtr="1">
            <a:normAutofit/>
          </a:bodyPr>
          <a:lstStyle>
            <a:lvl1pPr marL="0" indent="0" algn="ctr">
              <a:buFontTx/>
              <a:buNone/>
              <a:defRPr sz="9600" b="1">
                <a:solidFill>
                  <a:schemeClr val="accent5">
                    <a:lumMod val="50000"/>
                  </a:schemeClr>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title</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png"/><Relationship Id="rId7" Type="http://schemas.openxmlformats.org/officeDocument/2006/relationships/hyperlink" Target="https://www.posterpresentations.com/how-to-change-the-research-poster-template-colors.html" TargetMode="External"/><Relationship Id="rId2"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6.png"/></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png"/><Relationship Id="rId7" Type="http://schemas.openxmlformats.org/officeDocument/2006/relationships/hyperlink" Target="https://www.posterpresentations.com/how-to-change-the-research-poster-template-colors.html" TargetMode="External"/><Relationship Id="rId2" Type="http://schemas.openxmlformats.org/officeDocument/2006/relationships/theme" Target="../theme/theme3.xml"/><Relationship Id="rId1" Type="http://schemas.openxmlformats.org/officeDocument/2006/relationships/slideLayout" Target="../slideLayouts/slideLayout3.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6.png"/></Relationships>
</file>

<file path=ppt/slideMasters/_rels/slideMaster4.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png"/><Relationship Id="rId7" Type="http://schemas.openxmlformats.org/officeDocument/2006/relationships/hyperlink" Target="https://www.posterpresentations.com/how-to-change-the-research-poster-template-colors.html" TargetMode="External"/><Relationship Id="rId2" Type="http://schemas.openxmlformats.org/officeDocument/2006/relationships/theme" Target="../theme/theme4.xml"/><Relationship Id="rId1" Type="http://schemas.openxmlformats.org/officeDocument/2006/relationships/slideLayout" Target="../slideLayouts/slideLayout4.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6.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a:gsLst>
            <a:gs pos="0">
              <a:schemeClr val="accent6">
                <a:lumMod val="20000"/>
                <a:lumOff val="80000"/>
              </a:schemeClr>
            </a:gs>
            <a:gs pos="100000">
              <a:schemeClr val="bg1"/>
            </a:gs>
          </a:gsLst>
          <a:lin ang="5400000" scaled="0"/>
        </a:gradFill>
        <a:effectLst/>
      </p:bgPr>
    </p:bg>
    <p:spTree>
      <p:nvGrpSpPr>
        <p:cNvPr id="1" name=""/>
        <p:cNvGrpSpPr/>
        <p:nvPr/>
      </p:nvGrpSpPr>
      <p:grpSpPr>
        <a:xfrm>
          <a:off x="0" y="0"/>
          <a:ext cx="0" cy="0"/>
          <a:chOff x="0" y="0"/>
          <a:chExt cx="0" cy="0"/>
        </a:xfrm>
      </p:grpSpPr>
      <p:sp>
        <p:nvSpPr>
          <p:cNvPr id="10" name="Text Box 14"/>
          <p:cNvSpPr txBox="1">
            <a:spLocks noChangeArrowheads="1"/>
          </p:cNvSpPr>
          <p:nvPr/>
        </p:nvSpPr>
        <p:spPr bwMode="auto">
          <a:xfrm>
            <a:off x="1666906" y="42911855"/>
            <a:ext cx="3003919" cy="425755"/>
          </a:xfrm>
          <a:prstGeom prst="rect">
            <a:avLst/>
          </a:prstGeom>
          <a:noFill/>
          <a:ln w="9525">
            <a:noFill/>
            <a:miter lim="800000"/>
            <a:headEnd/>
            <a:tailEnd/>
          </a:ln>
          <a:effectLst/>
        </p:spPr>
        <p:txBody>
          <a:bodyPr wrap="square" lIns="91263" tIns="45623" rIns="91263" bIns="45623">
            <a:spAutoFit/>
          </a:bodyPr>
          <a:lstStyle/>
          <a:p>
            <a:pPr eaLnBrk="0" hangingPunct="0">
              <a:lnSpc>
                <a:spcPct val="65000"/>
              </a:lnSpc>
              <a:spcBef>
                <a:spcPct val="50000"/>
              </a:spcBef>
              <a:defRPr/>
            </a:pPr>
            <a:r>
              <a:rPr lang="en-US" sz="800" b="1" dirty="0">
                <a:solidFill>
                  <a:schemeClr val="bg1">
                    <a:lumMod val="75000"/>
                  </a:schemeClr>
                </a:solidFill>
                <a:latin typeface="Arial" charset="0"/>
              </a:rPr>
              <a:t>RESEARCH POSTER PRESENTATION DESIGN © 2019</a:t>
            </a:r>
          </a:p>
          <a:p>
            <a:pPr eaLnBrk="0" hangingPunct="0">
              <a:lnSpc>
                <a:spcPct val="65000"/>
              </a:lnSpc>
              <a:spcBef>
                <a:spcPct val="50000"/>
              </a:spcBef>
              <a:defRPr/>
            </a:pPr>
            <a:r>
              <a:rPr lang="en-US" sz="1400" b="1" dirty="0">
                <a:solidFill>
                  <a:schemeClr val="bg1">
                    <a:lumMod val="75000"/>
                  </a:schemeClr>
                </a:solidFill>
                <a:latin typeface="Arial" charset="0"/>
              </a:rPr>
              <a:t>www.PosterPresentations.com</a:t>
            </a:r>
          </a:p>
        </p:txBody>
      </p:sp>
      <p:sp>
        <p:nvSpPr>
          <p:cNvPr id="36" name="Rectangle 36"/>
          <p:cNvSpPr>
            <a:spLocks noChangeArrowheads="1"/>
          </p:cNvSpPr>
          <p:nvPr userDrawn="1"/>
        </p:nvSpPr>
        <p:spPr bwMode="auto">
          <a:xfrm>
            <a:off x="0" y="0"/>
            <a:ext cx="43891200" cy="6100240"/>
          </a:xfrm>
          <a:prstGeom prst="rect">
            <a:avLst/>
          </a:prstGeom>
          <a:gradFill>
            <a:gsLst>
              <a:gs pos="0">
                <a:schemeClr val="accent6">
                  <a:lumMod val="40000"/>
                  <a:lumOff val="60000"/>
                </a:schemeClr>
              </a:gs>
              <a:gs pos="100000">
                <a:schemeClr val="bg1"/>
              </a:gs>
            </a:gsLst>
            <a:lin ang="5400000" scaled="1"/>
          </a:gradFill>
          <a:ln w="9525">
            <a:noFill/>
            <a:miter lim="800000"/>
            <a:headEnd/>
            <a:tailEnd/>
          </a:ln>
          <a:effectLst/>
        </p:spPr>
        <p:txBody>
          <a:bodyPr wrap="none" lIns="58781" tIns="29390" rIns="58781" bIns="29390" anchor="ctr"/>
          <a:lstStyle/>
          <a:p>
            <a:pPr>
              <a:defRPr/>
            </a:pPr>
            <a:endParaRPr lang="en-US" dirty="0"/>
          </a:p>
        </p:txBody>
      </p:sp>
      <p:cxnSp>
        <p:nvCxnSpPr>
          <p:cNvPr id="40" name="Straight Connector 39"/>
          <p:cNvCxnSpPr/>
          <p:nvPr userDrawn="1"/>
        </p:nvCxnSpPr>
        <p:spPr>
          <a:xfrm>
            <a:off x="0" y="6100240"/>
            <a:ext cx="43891200" cy="0"/>
          </a:xfrm>
          <a:prstGeom prst="line">
            <a:avLst/>
          </a:prstGeom>
          <a:ln w="174752" cmpd="sng">
            <a:solidFill>
              <a:schemeClr val="accent6">
                <a:lumMod val="40000"/>
                <a:lumOff val="60000"/>
              </a:schemeClr>
            </a:solidFill>
            <a:prstDash val="solid"/>
          </a:ln>
        </p:spPr>
        <p:style>
          <a:lnRef idx="1">
            <a:schemeClr val="accent1"/>
          </a:lnRef>
          <a:fillRef idx="0">
            <a:schemeClr val="accent1"/>
          </a:fillRef>
          <a:effectRef idx="0">
            <a:schemeClr val="accent1"/>
          </a:effectRef>
          <a:fontRef idx="minor">
            <a:schemeClr val="tx1"/>
          </a:fontRef>
        </p:style>
      </p:cxnSp>
      <p:sp>
        <p:nvSpPr>
          <p:cNvPr id="42" name="Rounded Rectangle 41"/>
          <p:cNvSpPr/>
          <p:nvPr userDrawn="1"/>
        </p:nvSpPr>
        <p:spPr>
          <a:xfrm>
            <a:off x="922338" y="7010400"/>
            <a:ext cx="20718462" cy="35661600"/>
          </a:xfrm>
          <a:prstGeom prst="roundRect">
            <a:avLst>
              <a:gd name="adj" fmla="val 1956"/>
            </a:avLst>
          </a:prstGeom>
          <a:gradFill>
            <a:gsLst>
              <a:gs pos="0">
                <a:schemeClr val="accent6">
                  <a:lumMod val="40000"/>
                  <a:lumOff val="60000"/>
                </a:schemeClr>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ounded Rectangle 42"/>
          <p:cNvSpPr/>
          <p:nvPr userDrawn="1"/>
        </p:nvSpPr>
        <p:spPr>
          <a:xfrm>
            <a:off x="22253576" y="7010400"/>
            <a:ext cx="20718462" cy="35661600"/>
          </a:xfrm>
          <a:prstGeom prst="roundRect">
            <a:avLst>
              <a:gd name="adj" fmla="val 1956"/>
            </a:avLst>
          </a:prstGeom>
          <a:gradFill>
            <a:gsLst>
              <a:gs pos="0">
                <a:schemeClr val="accent6">
                  <a:lumMod val="40000"/>
                  <a:lumOff val="60000"/>
                </a:schemeClr>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4" name="Table 43">
            <a:extLst>
              <a:ext uri="{FF2B5EF4-FFF2-40B4-BE49-F238E27FC236}">
                <a16:creationId xmlns:a16="http://schemas.microsoft.com/office/drawing/2014/main" xmlns="" id="{AA0D6D99-C2FA-E946-B188-754C04BB4513}"/>
              </a:ext>
            </a:extLst>
          </p:cNvPr>
          <p:cNvGraphicFramePr>
            <a:graphicFrameLocks noGrp="1"/>
          </p:cNvGraphicFramePr>
          <p:nvPr userDrawn="1">
            <p:extLst>
              <p:ext uri="{D42A27DB-BD31-4B8C-83A1-F6EECF244321}">
                <p14:modId xmlns:p14="http://schemas.microsoft.com/office/powerpoint/2010/main" val="1943525039"/>
              </p:ext>
            </p:extLst>
          </p:nvPr>
        </p:nvGraphicFramePr>
        <p:xfrm>
          <a:off x="-13032540" y="23445"/>
          <a:ext cx="12111788" cy="43867755"/>
        </p:xfrm>
        <a:graphic>
          <a:graphicData uri="http://schemas.openxmlformats.org/drawingml/2006/table">
            <a:tbl>
              <a:tblPr firstRow="1" bandRow="1">
                <a:tableStyleId>{5C22544A-7EE6-4342-B048-85BDC9FD1C3A}</a:tableStyleId>
              </a:tblPr>
              <a:tblGrid>
                <a:gridCol w="5193437">
                  <a:extLst>
                    <a:ext uri="{9D8B030D-6E8A-4147-A177-3AD203B41FA5}">
                      <a16:colId xmlns:a16="http://schemas.microsoft.com/office/drawing/2014/main" xmlns="" val="20000"/>
                    </a:ext>
                  </a:extLst>
                </a:gridCol>
                <a:gridCol w="6918351">
                  <a:extLst>
                    <a:ext uri="{9D8B030D-6E8A-4147-A177-3AD203B41FA5}">
                      <a16:colId xmlns:a16="http://schemas.microsoft.com/office/drawing/2014/main" xmlns="" val="20001"/>
                    </a:ext>
                  </a:extLst>
                </a:gridCol>
              </a:tblGrid>
              <a:tr h="1698282">
                <a:tc gridSpan="2">
                  <a:txBody>
                    <a:bodyPr/>
                    <a:lstStyle/>
                    <a:p>
                      <a:pPr marL="0" marR="0" indent="0" algn="ctr" defTabSz="4388900" rtl="0" eaLnBrk="1" fontAlgn="auto" latinLnBrk="0" hangingPunct="1">
                        <a:lnSpc>
                          <a:spcPct val="100000"/>
                        </a:lnSpc>
                        <a:spcBef>
                          <a:spcPts val="0"/>
                        </a:spcBef>
                        <a:spcAft>
                          <a:spcPts val="0"/>
                        </a:spcAft>
                        <a:buClrTx/>
                        <a:buSzTx/>
                        <a:buFontTx/>
                        <a:buNone/>
                        <a:tabLst/>
                        <a:defRPr/>
                      </a:pPr>
                      <a:r>
                        <a:rPr lang="en-US" sz="4400" b="0" spc="600" dirty="0">
                          <a:solidFill>
                            <a:srgbClr val="1F3A4E"/>
                          </a:solidFill>
                          <a:latin typeface="Arial Black" panose="020B0A04020102020204" pitchFamily="34" charset="0"/>
                        </a:rPr>
                        <a:t>QUICK START GUIDE</a:t>
                      </a:r>
                      <a:br>
                        <a:rPr lang="en-US" sz="4400" b="0" spc="600" dirty="0">
                          <a:solidFill>
                            <a:srgbClr val="1F3A4E"/>
                          </a:solidFill>
                          <a:latin typeface="Arial Black" panose="020B0A04020102020204" pitchFamily="34" charset="0"/>
                        </a:rPr>
                      </a:br>
                      <a:r>
                        <a:rPr lang="en-US" sz="3600" b="1" spc="0" dirty="0">
                          <a:solidFill>
                            <a:srgbClr val="FF0000"/>
                          </a:solidFill>
                          <a:latin typeface="Trebuchet MS" pitchFamily="34" charset="0"/>
                        </a:rPr>
                        <a:t>(THIS SIDEBAR WILL NOT PRINT)</a:t>
                      </a:r>
                      <a:endParaRPr lang="en-US" sz="4400" b="1" spc="600" dirty="0">
                        <a:solidFill>
                          <a:schemeClr val="bg1"/>
                        </a:solidFill>
                        <a:latin typeface="Trebuchet MS" pitchFamily="34" charset="0"/>
                      </a:endParaRPr>
                    </a:p>
                  </a:txBody>
                  <a:tcPr marL="182880" marT="137160">
                    <a:solidFill>
                      <a:srgbClr val="FFC000"/>
                    </a:solidFill>
                  </a:tcPr>
                </a:tc>
                <a:tc hMerge="1">
                  <a:txBody>
                    <a:bodyPr/>
                    <a:lstStyle/>
                    <a:p>
                      <a:endParaRPr lang="en-US" dirty="0"/>
                    </a:p>
                  </a:txBody>
                  <a:tcPr/>
                </a:tc>
                <a:extLst>
                  <a:ext uri="{0D108BD9-81ED-4DB2-BD59-A6C34878D82A}">
                    <a16:rowId xmlns:a16="http://schemas.microsoft.com/office/drawing/2014/main" xmlns="" val="10000"/>
                  </a:ext>
                </a:extLst>
              </a:tr>
              <a:tr h="5220638">
                <a:tc gridSpan="2">
                  <a:txBody>
                    <a:bodyPr/>
                    <a:lstStyle/>
                    <a:p>
                      <a:pPr defTabSz="3765639"/>
                      <a:r>
                        <a:rPr lang="en-US" sz="2800" i="0" dirty="0">
                          <a:solidFill>
                            <a:srgbClr val="D9D9D9"/>
                          </a:solidFill>
                          <a:latin typeface="Arial"/>
                          <a:cs typeface="Arial"/>
                        </a:rPr>
                        <a:t>This PowerPoint template produces a </a:t>
                      </a:r>
                      <a:r>
                        <a:rPr lang="en-US" sz="2800" i="0" dirty="0">
                          <a:solidFill>
                            <a:srgbClr val="FFC000"/>
                          </a:solidFill>
                          <a:latin typeface="Arial"/>
                          <a:cs typeface="Arial"/>
                        </a:rPr>
                        <a:t>48"x48" </a:t>
                      </a:r>
                      <a:r>
                        <a:rPr lang="en-US" sz="2800" i="0" dirty="0">
                          <a:solidFill>
                            <a:srgbClr val="D9D9D9"/>
                          </a:solidFill>
                          <a:latin typeface="Arial"/>
                          <a:cs typeface="Arial"/>
                        </a:rPr>
                        <a:t>presentation poster. You can use it to create your research poster by placing your title, subtitle, text, tables, charts and photos. </a:t>
                      </a:r>
                    </a:p>
                    <a:p>
                      <a:pPr defTabSz="3765639"/>
                      <a:endParaRPr lang="en-US" sz="2800" i="0" dirty="0">
                        <a:solidFill>
                          <a:srgbClr val="D9D9D9"/>
                        </a:solidFill>
                        <a:latin typeface="Arial"/>
                        <a:cs typeface="Arial"/>
                      </a:endParaRPr>
                    </a:p>
                    <a:p>
                      <a:pPr defTabSz="3765639"/>
                      <a:r>
                        <a:rPr lang="en-US" sz="2800" i="0" dirty="0">
                          <a:solidFill>
                            <a:srgbClr val="D9D9D9"/>
                          </a:solidFill>
                          <a:latin typeface="Arial"/>
                          <a:cs typeface="Arial"/>
                        </a:rPr>
                        <a:t>We provide a series of online tutorials that will guide you through the poster design process and answer your poster production questions. For complete template tutorials, go online to </a:t>
                      </a:r>
                      <a:r>
                        <a:rPr lang="en-US" sz="2800" i="0" dirty="0" err="1">
                          <a:solidFill>
                            <a:srgbClr val="FFC000"/>
                          </a:solidFill>
                          <a:latin typeface="Arial"/>
                          <a:cs typeface="Arial"/>
                        </a:rPr>
                        <a:t>PosterPresentations.com</a:t>
                      </a:r>
                      <a:r>
                        <a:rPr lang="en-US" sz="2800" i="0" dirty="0">
                          <a:solidFill>
                            <a:srgbClr val="D9D9D9"/>
                          </a:solidFill>
                          <a:latin typeface="Arial"/>
                          <a:cs typeface="Arial"/>
                        </a:rPr>
                        <a:t> and click on the  </a:t>
                      </a:r>
                      <a:r>
                        <a:rPr lang="en-US" sz="2800" i="0" dirty="0">
                          <a:solidFill>
                            <a:srgbClr val="FFC000"/>
                          </a:solidFill>
                          <a:latin typeface="Arial"/>
                          <a:cs typeface="Arial"/>
                        </a:rPr>
                        <a:t>HELP DESK</a:t>
                      </a:r>
                      <a:r>
                        <a:rPr lang="en-US" sz="2800" i="0" baseline="0" dirty="0">
                          <a:solidFill>
                            <a:srgbClr val="D9D9D9"/>
                          </a:solidFill>
                          <a:latin typeface="Arial"/>
                          <a:cs typeface="Arial"/>
                        </a:rPr>
                        <a:t> </a:t>
                      </a:r>
                      <a:r>
                        <a:rPr lang="en-US" sz="2800" i="0" dirty="0">
                          <a:solidFill>
                            <a:srgbClr val="D9D9D9"/>
                          </a:solidFill>
                          <a:latin typeface="Arial"/>
                          <a:cs typeface="Arial"/>
                        </a:rPr>
                        <a:t>tab.</a:t>
                      </a:r>
                    </a:p>
                    <a:p>
                      <a:pPr defTabSz="3765639"/>
                      <a:endParaRPr lang="en-US" sz="2800" i="0" dirty="0">
                        <a:solidFill>
                          <a:srgbClr val="D9D9D9"/>
                        </a:solidFill>
                        <a:latin typeface="Arial"/>
                        <a:cs typeface="Arial"/>
                      </a:endParaRPr>
                    </a:p>
                    <a:p>
                      <a:pPr defTabSz="3765639"/>
                      <a:r>
                        <a:rPr lang="en-US" sz="2800" i="0" dirty="0">
                          <a:solidFill>
                            <a:srgbClr val="D9D9D9"/>
                          </a:solidFill>
                          <a:latin typeface="Arial"/>
                          <a:cs typeface="Arial"/>
                        </a:rPr>
                        <a:t>To print your poster using our same-day professional printing service, go online to </a:t>
                      </a:r>
                      <a:r>
                        <a:rPr lang="en-US" sz="2800" i="0" dirty="0" err="1">
                          <a:solidFill>
                            <a:srgbClr val="FFC000"/>
                          </a:solidFill>
                          <a:latin typeface="Arial"/>
                          <a:cs typeface="Arial"/>
                        </a:rPr>
                        <a:t>PosterPresentations.com</a:t>
                      </a:r>
                      <a:r>
                        <a:rPr lang="en-US" sz="2800" i="0" dirty="0">
                          <a:solidFill>
                            <a:srgbClr val="D9D9D9"/>
                          </a:solidFill>
                          <a:latin typeface="Arial"/>
                          <a:cs typeface="Arial"/>
                        </a:rPr>
                        <a:t> and click on "</a:t>
                      </a:r>
                      <a:r>
                        <a:rPr lang="en-US" sz="2800" i="0" dirty="0">
                          <a:solidFill>
                            <a:srgbClr val="FFC000"/>
                          </a:solidFill>
                          <a:latin typeface="Arial"/>
                          <a:cs typeface="Arial"/>
                        </a:rPr>
                        <a:t>Order your poster</a:t>
                      </a:r>
                      <a:r>
                        <a:rPr lang="en-US" sz="2800" i="0" dirty="0">
                          <a:solidFill>
                            <a:srgbClr val="D9D9D9"/>
                          </a:solidFill>
                          <a:latin typeface="Arial"/>
                          <a:cs typeface="Arial"/>
                        </a:rPr>
                        <a:t>".</a:t>
                      </a:r>
                      <a:endParaRPr lang="en-US" sz="2800" b="1" dirty="0">
                        <a:solidFill>
                          <a:srgbClr val="D9D9D9"/>
                        </a:solidFill>
                        <a:latin typeface="Arial"/>
                        <a:cs typeface="Arial"/>
                      </a:endParaRPr>
                    </a:p>
                  </a:txBody>
                  <a:tcPr marL="182880" marT="137160">
                    <a:solidFill>
                      <a:srgbClr val="010101"/>
                    </a:solidFill>
                  </a:tcPr>
                </a:tc>
                <a:tc hMerge="1">
                  <a:txBody>
                    <a:bodyPr/>
                    <a:lstStyle/>
                    <a:p>
                      <a:pPr marL="0" indent="0" algn="l" defTabSz="114300"/>
                      <a:endParaRPr lang="en-US" sz="2400" b="0" baseline="0" dirty="0">
                        <a:solidFill>
                          <a:srgbClr val="FFC000"/>
                        </a:solidFill>
                        <a:latin typeface="Arial" panose="020B0604020202020204" pitchFamily="34" charset="0"/>
                        <a:cs typeface="Arial" panose="020B0604020202020204" pitchFamily="34" charset="0"/>
                      </a:endParaRPr>
                    </a:p>
                  </a:txBody>
                  <a:tcPr>
                    <a:solidFill>
                      <a:schemeClr val="tx1">
                        <a:lumMod val="95000"/>
                        <a:lumOff val="5000"/>
                      </a:schemeClr>
                    </a:solidFill>
                  </a:tcPr>
                </a:tc>
                <a:extLst>
                  <a:ext uri="{0D108BD9-81ED-4DB2-BD59-A6C34878D82A}">
                    <a16:rowId xmlns:a16="http://schemas.microsoft.com/office/drawing/2014/main" xmlns="" val="677555919"/>
                  </a:ext>
                </a:extLst>
              </a:tr>
              <a:tr h="6227027">
                <a:tc>
                  <a:txBody>
                    <a:bodyPr/>
                    <a:lstStyle/>
                    <a:p>
                      <a:pPr algn="ctr"/>
                      <a:endParaRPr lang="en-US" sz="2800" dirty="0">
                        <a:solidFill>
                          <a:srgbClr val="1F3A4E"/>
                        </a:solidFill>
                      </a:endParaRPr>
                    </a:p>
                    <a:p>
                      <a:pPr algn="ctr"/>
                      <a:endParaRPr lang="en-US" sz="2800" dirty="0">
                        <a:solidFill>
                          <a:srgbClr val="1F3A4E"/>
                        </a:solidFill>
                      </a:endParaRPr>
                    </a:p>
                    <a:p>
                      <a:pPr algn="ctr"/>
                      <a:r>
                        <a:rPr lang="en-US" sz="2800" dirty="0">
                          <a:solidFill>
                            <a:schemeClr val="bg1"/>
                          </a:solidFill>
                          <a:latin typeface="Arial" panose="020B0604020202020204" pitchFamily="34" charset="0"/>
                          <a:cs typeface="Arial" panose="020B0604020202020204" pitchFamily="34" charset="0"/>
                        </a:rPr>
                        <a:t>This is a template for a</a:t>
                      </a:r>
                    </a:p>
                    <a:p>
                      <a:pPr algn="ctr"/>
                      <a:r>
                        <a:rPr lang="en-US" sz="2800" dirty="0">
                          <a:solidFill>
                            <a:schemeClr val="bg1"/>
                          </a:solidFill>
                          <a:latin typeface="Arial" panose="020B0604020202020204" pitchFamily="34" charset="0"/>
                          <a:cs typeface="Arial" panose="020B0604020202020204" pitchFamily="34" charset="0"/>
                        </a:rPr>
                        <a:t>presentation poster</a:t>
                      </a:r>
                      <a:br>
                        <a:rPr lang="en-US" sz="2800" dirty="0">
                          <a:solidFill>
                            <a:schemeClr val="bg1"/>
                          </a:solidFill>
                          <a:latin typeface="Arial" panose="020B0604020202020204" pitchFamily="34" charset="0"/>
                          <a:cs typeface="Arial" panose="020B0604020202020204" pitchFamily="34" charset="0"/>
                        </a:rPr>
                      </a:br>
                      <a:r>
                        <a:rPr lang="en-US" sz="4400" b="1" dirty="0">
                          <a:solidFill>
                            <a:srgbClr val="FFC000"/>
                          </a:solidFill>
                          <a:latin typeface="Arial" panose="020B0604020202020204" pitchFamily="34" charset="0"/>
                          <a:cs typeface="Arial" panose="020B0604020202020204" pitchFamily="34" charset="0"/>
                        </a:rPr>
                        <a:t>48 inches tall</a:t>
                      </a:r>
                      <a:br>
                        <a:rPr lang="en-US" sz="4400" b="1" dirty="0">
                          <a:solidFill>
                            <a:srgbClr val="FFC000"/>
                          </a:solidFill>
                          <a:latin typeface="Arial" panose="020B0604020202020204" pitchFamily="34" charset="0"/>
                          <a:cs typeface="Arial" panose="020B0604020202020204" pitchFamily="34" charset="0"/>
                        </a:rPr>
                      </a:br>
                      <a:r>
                        <a:rPr lang="en-US" sz="4400" b="1" dirty="0">
                          <a:solidFill>
                            <a:srgbClr val="FFC000"/>
                          </a:solidFill>
                          <a:latin typeface="Arial" panose="020B0604020202020204" pitchFamily="34" charset="0"/>
                          <a:cs typeface="Arial" panose="020B0604020202020204" pitchFamily="34" charset="0"/>
                        </a:rPr>
                        <a:t>by</a:t>
                      </a:r>
                      <a:br>
                        <a:rPr lang="en-US" sz="4400" b="1" dirty="0">
                          <a:solidFill>
                            <a:srgbClr val="FFC000"/>
                          </a:solidFill>
                          <a:latin typeface="Arial" panose="020B0604020202020204" pitchFamily="34" charset="0"/>
                          <a:cs typeface="Arial" panose="020B0604020202020204" pitchFamily="34" charset="0"/>
                        </a:rPr>
                      </a:br>
                      <a:r>
                        <a:rPr lang="en-US" sz="4400" b="1" dirty="0">
                          <a:solidFill>
                            <a:srgbClr val="FFC000"/>
                          </a:solidFill>
                          <a:latin typeface="Arial" panose="020B0604020202020204" pitchFamily="34" charset="0"/>
                          <a:cs typeface="Arial" panose="020B0604020202020204" pitchFamily="34" charset="0"/>
                        </a:rPr>
                        <a:t>48 inches wide</a:t>
                      </a:r>
                      <a:r>
                        <a:rPr lang="en-US" sz="2800" dirty="0">
                          <a:solidFill>
                            <a:schemeClr val="bg1"/>
                          </a:solidFill>
                          <a:latin typeface="Arial" panose="020B0604020202020204" pitchFamily="34" charset="0"/>
                          <a:cs typeface="Arial" panose="020B0604020202020204" pitchFamily="34" charset="0"/>
                        </a:rPr>
                        <a:t/>
                      </a:r>
                      <a:br>
                        <a:rPr lang="en-US" sz="2800" dirty="0">
                          <a:solidFill>
                            <a:schemeClr val="bg1"/>
                          </a:solidFill>
                          <a:latin typeface="Arial" panose="020B0604020202020204" pitchFamily="34" charset="0"/>
                          <a:cs typeface="Arial" panose="020B0604020202020204" pitchFamily="34" charset="0"/>
                        </a:rPr>
                      </a:br>
                      <a:endParaRPr lang="en-US" sz="2800" dirty="0">
                        <a:solidFill>
                          <a:srgbClr val="1F3A4E"/>
                        </a:solidFill>
                      </a:endParaRPr>
                    </a:p>
                  </a:txBody>
                  <a:tcPr>
                    <a:solidFill>
                      <a:srgbClr val="010101"/>
                    </a:solidFill>
                  </a:tcPr>
                </a:tc>
                <a:tc>
                  <a:txBody>
                    <a:bodyPr/>
                    <a:lstStyle/>
                    <a:p>
                      <a:pPr marL="0" marR="0" indent="0" algn="l" defTabSz="4388900" rtl="0" eaLnBrk="1" fontAlgn="auto" latinLnBrk="0" hangingPunct="1">
                        <a:lnSpc>
                          <a:spcPct val="100000"/>
                        </a:lnSpc>
                        <a:spcBef>
                          <a:spcPts val="0"/>
                        </a:spcBef>
                        <a:spcAft>
                          <a:spcPts val="0"/>
                        </a:spcAft>
                        <a:buClrTx/>
                        <a:buSzTx/>
                        <a:buFontTx/>
                        <a:buNone/>
                        <a:tabLst/>
                        <a:defRPr/>
                      </a:pPr>
                      <a:r>
                        <a:rPr lang="en-US" sz="3200" b="1" baseline="0" dirty="0">
                          <a:solidFill>
                            <a:srgbClr val="FFC000"/>
                          </a:solidFill>
                          <a:latin typeface="Arial" panose="020B0604020202020204" pitchFamily="34" charset="0"/>
                          <a:cs typeface="Arial" panose="020B0604020202020204" pitchFamily="34" charset="0"/>
                        </a:rPr>
                        <a:t>Important: Check the template size</a:t>
                      </a:r>
                      <a:r>
                        <a:rPr lang="en-US" sz="2800" b="0" baseline="0" dirty="0">
                          <a:solidFill>
                            <a:srgbClr val="FFC000"/>
                          </a:solidFill>
                          <a:latin typeface="Arial" panose="020B0604020202020204" pitchFamily="34" charset="0"/>
                          <a:cs typeface="Arial" panose="020B0604020202020204" pitchFamily="34" charset="0"/>
                        </a:rPr>
                        <a:t/>
                      </a:r>
                      <a:br>
                        <a:rPr lang="en-US" sz="2800" b="0" baseline="0" dirty="0">
                          <a:solidFill>
                            <a:srgbClr val="FFC000"/>
                          </a:solidFill>
                          <a:latin typeface="Arial" panose="020B0604020202020204" pitchFamily="34" charset="0"/>
                          <a:cs typeface="Arial" panose="020B0604020202020204" pitchFamily="34" charset="0"/>
                        </a:rPr>
                      </a:br>
                      <a:r>
                        <a:rPr lang="en-US" sz="2800" b="0" baseline="0" dirty="0">
                          <a:solidFill>
                            <a:srgbClr val="D9D9D9"/>
                          </a:solidFill>
                          <a:latin typeface="Arial" panose="020B0604020202020204" pitchFamily="34" charset="0"/>
                          <a:cs typeface="Arial" panose="020B0604020202020204" pitchFamily="34" charset="0"/>
                        </a:rPr>
                        <a:t>Before you start working on your poster and to avoid printing problems check that you have downloaded and that you are using the correct size template for your poster presentation.</a:t>
                      </a:r>
                      <a:br>
                        <a:rPr lang="en-US" sz="2800" b="0" baseline="0" dirty="0">
                          <a:solidFill>
                            <a:srgbClr val="D9D9D9"/>
                          </a:solidFill>
                          <a:latin typeface="Arial" panose="020B0604020202020204" pitchFamily="34" charset="0"/>
                          <a:cs typeface="Arial" panose="020B0604020202020204" pitchFamily="34" charset="0"/>
                        </a:rPr>
                      </a:br>
                      <a:r>
                        <a:rPr lang="en-US" sz="2800" b="0" baseline="0" dirty="0">
                          <a:solidFill>
                            <a:srgbClr val="D9D9D9"/>
                          </a:solidFill>
                          <a:latin typeface="Arial" panose="020B0604020202020204" pitchFamily="34" charset="0"/>
                          <a:cs typeface="Arial" panose="020B0604020202020204" pitchFamily="34" charset="0"/>
                        </a:rPr>
                        <a:t>This template can also be printed at the following sizes without distortion and without any additional formatting:</a:t>
                      </a:r>
                      <a:br>
                        <a:rPr lang="en-US" sz="2800" b="0" baseline="0" dirty="0">
                          <a:solidFill>
                            <a:srgbClr val="D9D9D9"/>
                          </a:solidFill>
                          <a:latin typeface="Arial" panose="020B0604020202020204" pitchFamily="34" charset="0"/>
                          <a:cs typeface="Arial" panose="020B0604020202020204" pitchFamily="34" charset="0"/>
                        </a:rPr>
                      </a:br>
                      <a:r>
                        <a:rPr lang="en-US" sz="2800" b="0" baseline="0" dirty="0">
                          <a:solidFill>
                            <a:srgbClr val="FFC000"/>
                          </a:solidFill>
                          <a:latin typeface="Arial" panose="020B0604020202020204" pitchFamily="34" charset="0"/>
                          <a:cs typeface="Arial" panose="020B0604020202020204" pitchFamily="34" charset="0"/>
                        </a:rPr>
                        <a:t>24 tall x 24 wide</a:t>
                      </a:r>
                      <a:br>
                        <a:rPr lang="en-US" sz="2800" b="0" baseline="0" dirty="0">
                          <a:solidFill>
                            <a:srgbClr val="FFC000"/>
                          </a:solidFill>
                          <a:latin typeface="Arial" panose="020B0604020202020204" pitchFamily="34" charset="0"/>
                          <a:cs typeface="Arial" panose="020B0604020202020204" pitchFamily="34" charset="0"/>
                        </a:rPr>
                      </a:br>
                      <a:r>
                        <a:rPr lang="en-US" sz="2800" b="0" baseline="0" dirty="0">
                          <a:solidFill>
                            <a:srgbClr val="FFC000"/>
                          </a:solidFill>
                          <a:latin typeface="Arial" panose="020B0604020202020204" pitchFamily="34" charset="0"/>
                          <a:cs typeface="Arial" panose="020B0604020202020204" pitchFamily="34" charset="0"/>
                        </a:rPr>
                        <a:t>36 tall x 36 wide</a:t>
                      </a:r>
                      <a:br>
                        <a:rPr lang="en-US" sz="2800" b="0" baseline="0" dirty="0">
                          <a:solidFill>
                            <a:srgbClr val="FFC000"/>
                          </a:solidFill>
                          <a:latin typeface="Arial" panose="020B0604020202020204" pitchFamily="34" charset="0"/>
                          <a:cs typeface="Arial" panose="020B0604020202020204" pitchFamily="34" charset="0"/>
                        </a:rPr>
                      </a:br>
                      <a:r>
                        <a:rPr lang="en-US" sz="2800" b="0" baseline="0" dirty="0">
                          <a:solidFill>
                            <a:srgbClr val="FFC000"/>
                          </a:solidFill>
                          <a:latin typeface="Arial" panose="020B0604020202020204" pitchFamily="34" charset="0"/>
                          <a:cs typeface="Arial" panose="020B0604020202020204" pitchFamily="34" charset="0"/>
                        </a:rPr>
                        <a:t>42 tall x 42 wide</a:t>
                      </a:r>
                    </a:p>
                  </a:txBody>
                  <a:tcPr marL="182880" marT="137160">
                    <a:solidFill>
                      <a:srgbClr val="010101"/>
                    </a:solidFill>
                  </a:tcPr>
                </a:tc>
                <a:extLst>
                  <a:ext uri="{0D108BD9-81ED-4DB2-BD59-A6C34878D82A}">
                    <a16:rowId xmlns:a16="http://schemas.microsoft.com/office/drawing/2014/main" xmlns="" val="10008"/>
                  </a:ext>
                </a:extLst>
              </a:tr>
              <a:tr h="6101229">
                <a:tc>
                  <a:txBody>
                    <a:bodyPr/>
                    <a:lstStyle/>
                    <a:p>
                      <a:endParaRPr lang="en-US" sz="2800" dirty="0">
                        <a:solidFill>
                          <a:srgbClr val="1F3A4E"/>
                        </a:solidFill>
                      </a:endParaRPr>
                    </a:p>
                  </a:txBody>
                  <a:tcPr>
                    <a:blipFill rotWithShape="1">
                      <a:blip r:embed="rId3"/>
                      <a:stretch>
                        <a:fillRect/>
                      </a:stretch>
                    </a:blipFill>
                  </a:tcPr>
                </a:tc>
                <a:tc>
                  <a:txBody>
                    <a:bodyPr/>
                    <a:lstStyle/>
                    <a:p>
                      <a:pPr algn="l"/>
                      <a:r>
                        <a:rPr lang="en-US" sz="3200" b="1" baseline="0" dirty="0">
                          <a:solidFill>
                            <a:srgbClr val="FFC000"/>
                          </a:solidFill>
                          <a:latin typeface="Arial" panose="020B0604020202020204" pitchFamily="34" charset="0"/>
                          <a:cs typeface="Arial" panose="020B0604020202020204" pitchFamily="34" charset="0"/>
                        </a:rPr>
                        <a:t>How to </a:t>
                      </a:r>
                      <a:r>
                        <a:rPr lang="en-US" sz="4800" b="1" baseline="0" dirty="0">
                          <a:solidFill>
                            <a:srgbClr val="FFC000"/>
                          </a:solidFill>
                          <a:latin typeface="Arial" panose="020B0604020202020204" pitchFamily="34" charset="0"/>
                          <a:cs typeface="Arial" panose="020B0604020202020204" pitchFamily="34" charset="0"/>
                        </a:rPr>
                        <a:t>Zoom in </a:t>
                      </a:r>
                      <a:r>
                        <a:rPr lang="en-US" sz="3200" b="1" baseline="0" dirty="0">
                          <a:solidFill>
                            <a:srgbClr val="FFC000"/>
                          </a:solidFill>
                          <a:latin typeface="Arial" panose="020B0604020202020204" pitchFamily="34" charset="0"/>
                          <a:cs typeface="Arial" panose="020B0604020202020204" pitchFamily="34" charset="0"/>
                        </a:rPr>
                        <a:t>and </a:t>
                      </a:r>
                      <a:r>
                        <a:rPr lang="en-US" sz="2400" b="1" baseline="0" dirty="0">
                          <a:solidFill>
                            <a:srgbClr val="FFC000"/>
                          </a:solidFill>
                          <a:latin typeface="Arial" panose="020B0604020202020204" pitchFamily="34" charset="0"/>
                          <a:cs typeface="Arial" panose="020B0604020202020204" pitchFamily="34" charset="0"/>
                        </a:rPr>
                        <a:t>out</a:t>
                      </a:r>
                      <a:endParaRPr lang="en-US" sz="3200" b="1" baseline="0" dirty="0">
                        <a:solidFill>
                          <a:srgbClr val="FFC000"/>
                        </a:solidFill>
                        <a:latin typeface="Arial" panose="020B0604020202020204" pitchFamily="34" charset="0"/>
                        <a:cs typeface="Arial" panose="020B0604020202020204" pitchFamily="34" charset="0"/>
                      </a:endParaRPr>
                    </a:p>
                    <a:p>
                      <a:pPr algn="l"/>
                      <a:r>
                        <a:rPr lang="en-US" sz="2800" b="0" baseline="0" dirty="0">
                          <a:solidFill>
                            <a:srgbClr val="D9D9D9"/>
                          </a:solidFill>
                          <a:latin typeface="Arial" panose="020B0604020202020204" pitchFamily="34" charset="0"/>
                          <a:cs typeface="Arial" panose="020B0604020202020204" pitchFamily="34" charset="0"/>
                        </a:rPr>
                        <a:t>Use the PowerPoint zoom tool to adjust the screen magnification to view comfortably. PowerPoint provides 2 ways to zoom: </a:t>
                      </a:r>
                      <a:br>
                        <a:rPr lang="en-US" sz="2800" b="0" baseline="0" dirty="0">
                          <a:solidFill>
                            <a:srgbClr val="D9D9D9"/>
                          </a:solidFill>
                          <a:latin typeface="Arial" panose="020B0604020202020204" pitchFamily="34" charset="0"/>
                          <a:cs typeface="Arial" panose="020B0604020202020204" pitchFamily="34" charset="0"/>
                        </a:rPr>
                      </a:br>
                      <a:r>
                        <a:rPr lang="en-US" sz="2800" b="0" baseline="0" dirty="0">
                          <a:solidFill>
                            <a:srgbClr val="FFC000"/>
                          </a:solidFill>
                          <a:latin typeface="Arial" panose="020B0604020202020204" pitchFamily="34" charset="0"/>
                          <a:cs typeface="Arial" panose="020B0604020202020204" pitchFamily="34" charset="0"/>
                        </a:rPr>
                        <a:t>1. </a:t>
                      </a:r>
                      <a:r>
                        <a:rPr lang="en-US" sz="2800" b="0" baseline="0" dirty="0">
                          <a:solidFill>
                            <a:srgbClr val="D9D9D9"/>
                          </a:solidFill>
                          <a:latin typeface="Arial" panose="020B0604020202020204" pitchFamily="34" charset="0"/>
                          <a:cs typeface="Arial" panose="020B0604020202020204" pitchFamily="34" charset="0"/>
                        </a:rPr>
                        <a:t>On the top menu bar click on the VIEW tab and then click on ZOOM. Choose the zoom percentage that works best for you. </a:t>
                      </a:r>
                      <a:br>
                        <a:rPr lang="en-US" sz="2800" b="0" baseline="0" dirty="0">
                          <a:solidFill>
                            <a:srgbClr val="D9D9D9"/>
                          </a:solidFill>
                          <a:latin typeface="Arial" panose="020B0604020202020204" pitchFamily="34" charset="0"/>
                          <a:cs typeface="Arial" panose="020B0604020202020204" pitchFamily="34" charset="0"/>
                        </a:rPr>
                      </a:br>
                      <a:r>
                        <a:rPr lang="en-US" sz="2800" b="0" baseline="0" dirty="0">
                          <a:solidFill>
                            <a:srgbClr val="FFC000"/>
                          </a:solidFill>
                          <a:latin typeface="Arial" panose="020B0604020202020204" pitchFamily="34" charset="0"/>
                          <a:cs typeface="Arial" panose="020B0604020202020204" pitchFamily="34" charset="0"/>
                        </a:rPr>
                        <a:t>2. </a:t>
                      </a:r>
                      <a:r>
                        <a:rPr lang="en-US" sz="2800" b="0" baseline="0" dirty="0">
                          <a:solidFill>
                            <a:srgbClr val="D9D9D9"/>
                          </a:solidFill>
                          <a:latin typeface="Arial" panose="020B0604020202020204" pitchFamily="34" charset="0"/>
                          <a:cs typeface="Arial" panose="020B0604020202020204" pitchFamily="34" charset="0"/>
                        </a:rPr>
                        <a:t>For better zoom flexibility, use the zoom slider at the bottom right of the window.</a:t>
                      </a:r>
                    </a:p>
                  </a:txBody>
                  <a:tcPr marL="182880" marT="137160">
                    <a:solidFill>
                      <a:srgbClr val="010101"/>
                    </a:solidFill>
                  </a:tcPr>
                </a:tc>
                <a:extLst>
                  <a:ext uri="{0D108BD9-81ED-4DB2-BD59-A6C34878D82A}">
                    <a16:rowId xmlns:a16="http://schemas.microsoft.com/office/drawing/2014/main" xmlns="" val="10001"/>
                  </a:ext>
                </a:extLst>
              </a:tr>
              <a:tr h="2893366">
                <a:tc gridSpan="2">
                  <a:txBody>
                    <a:bodyPr/>
                    <a:lstStyle/>
                    <a:p>
                      <a:pPr marL="0" marR="0" lvl="0" indent="0" algn="l" defTabSz="4388900" rtl="0" eaLnBrk="1" fontAlgn="auto" latinLnBrk="0" hangingPunct="1">
                        <a:lnSpc>
                          <a:spcPct val="100000"/>
                        </a:lnSpc>
                        <a:spcBef>
                          <a:spcPts val="0"/>
                        </a:spcBef>
                        <a:spcAft>
                          <a:spcPts val="0"/>
                        </a:spcAft>
                        <a:buClrTx/>
                        <a:buSzTx/>
                        <a:buFontTx/>
                        <a:buNone/>
                        <a:tabLst/>
                        <a:defRPr/>
                      </a:pPr>
                      <a:r>
                        <a:rPr lang="en-US" sz="3200" b="1" baseline="0" dirty="0">
                          <a:solidFill>
                            <a:srgbClr val="FFC000"/>
                          </a:solidFill>
                          <a:latin typeface="Arial" panose="020B0604020202020204" pitchFamily="34" charset="0"/>
                          <a:cs typeface="Arial" panose="020B0604020202020204" pitchFamily="34" charset="0"/>
                        </a:rPr>
                        <a:t>Ruler and Guides</a:t>
                      </a:r>
                      <a:r>
                        <a:rPr lang="en-US" sz="2800" b="0" baseline="0" dirty="0">
                          <a:solidFill>
                            <a:srgbClr val="FFC000"/>
                          </a:solidFill>
                          <a:latin typeface="Arial" panose="020B0604020202020204" pitchFamily="34" charset="0"/>
                          <a:cs typeface="Arial" panose="020B0604020202020204" pitchFamily="34" charset="0"/>
                        </a:rPr>
                        <a:t/>
                      </a:r>
                      <a:br>
                        <a:rPr lang="en-US" sz="2800" b="0" baseline="0" dirty="0">
                          <a:solidFill>
                            <a:srgbClr val="FFC000"/>
                          </a:solidFill>
                          <a:latin typeface="Arial" panose="020B0604020202020204" pitchFamily="34" charset="0"/>
                          <a:cs typeface="Arial" panose="020B0604020202020204" pitchFamily="34" charset="0"/>
                        </a:rPr>
                      </a:br>
                      <a:r>
                        <a:rPr lang="en-US" sz="2800" b="0" baseline="0" dirty="0">
                          <a:solidFill>
                            <a:srgbClr val="D9D9D9"/>
                          </a:solidFill>
                          <a:latin typeface="Arial" panose="020B0604020202020204" pitchFamily="34" charset="0"/>
                          <a:cs typeface="Arial" panose="020B0604020202020204" pitchFamily="34" charset="0"/>
                        </a:rPr>
                        <a:t>The dotted lines on his poster template are guides.  The horizontal and vertical guides will help you align your poster elements accurately. Text boxes and other elements will ”snap” to the guides and stay within the boundaries of the columns. To hide the guides go to VIEW and uncheck the Guides box.</a:t>
                      </a:r>
                    </a:p>
                  </a:txBody>
                  <a:tcPr>
                    <a:solidFill>
                      <a:srgbClr val="010101"/>
                    </a:solidFill>
                  </a:tcPr>
                </a:tc>
                <a:tc hMerge="1">
                  <a:txBody>
                    <a:bodyPr/>
                    <a:lstStyle/>
                    <a:p>
                      <a:endParaRPr lang="en-US" sz="2400" b="0" baseline="0" dirty="0">
                        <a:solidFill>
                          <a:schemeClr val="bg1"/>
                        </a:solidFill>
                        <a:latin typeface="Arial" panose="020B0604020202020204" pitchFamily="34" charset="0"/>
                        <a:cs typeface="Arial" panose="020B0604020202020204" pitchFamily="34" charset="0"/>
                      </a:endParaRPr>
                    </a:p>
                  </a:txBody>
                  <a:tcPr marL="182880" marT="137160">
                    <a:solidFill>
                      <a:schemeClr val="tx1">
                        <a:lumMod val="95000"/>
                        <a:lumOff val="5000"/>
                      </a:schemeClr>
                    </a:solidFill>
                  </a:tcPr>
                </a:tc>
                <a:extLst>
                  <a:ext uri="{0D108BD9-81ED-4DB2-BD59-A6C34878D82A}">
                    <a16:rowId xmlns:a16="http://schemas.microsoft.com/office/drawing/2014/main" xmlns="" val="10002"/>
                  </a:ext>
                </a:extLst>
              </a:tr>
              <a:tr h="5723834">
                <a:tc>
                  <a:txBody>
                    <a:bodyPr/>
                    <a:lstStyle/>
                    <a:p>
                      <a:endParaRPr lang="en-US" sz="2800" dirty="0">
                        <a:solidFill>
                          <a:srgbClr val="1F3A4E"/>
                        </a:solidFill>
                      </a:endParaRPr>
                    </a:p>
                  </a:txBody>
                  <a:tcPr>
                    <a:blipFill rotWithShape="1">
                      <a:blip r:embed="rId4"/>
                      <a:stretch>
                        <a:fillRect/>
                      </a:stretch>
                    </a:blipFill>
                  </a:tcPr>
                </a:tc>
                <a:tc>
                  <a:txBody>
                    <a:bodyPr/>
                    <a:lstStyle/>
                    <a:p>
                      <a:pPr marL="0" lvl="1" indent="0" algn="l" defTabSz="114300"/>
                      <a:r>
                        <a:rPr lang="en-US" sz="3200" b="1" baseline="0" dirty="0">
                          <a:solidFill>
                            <a:srgbClr val="FFC000"/>
                          </a:solidFill>
                          <a:latin typeface="Arial" panose="020B0604020202020204" pitchFamily="34" charset="0"/>
                          <a:cs typeface="Arial" panose="020B0604020202020204" pitchFamily="34" charset="0"/>
                        </a:rPr>
                        <a:t>Headers and text containers</a:t>
                      </a:r>
                      <a:r>
                        <a:rPr lang="en-US" sz="2800" b="0" baseline="0" dirty="0">
                          <a:solidFill>
                            <a:schemeClr val="bg1"/>
                          </a:solidFill>
                          <a:latin typeface="Arial" panose="020B0604020202020204" pitchFamily="34" charset="0"/>
                          <a:cs typeface="Arial" panose="020B0604020202020204" pitchFamily="34" charset="0"/>
                        </a:rPr>
                        <a:t/>
                      </a:r>
                      <a:br>
                        <a:rPr lang="en-US" sz="2800" b="0" baseline="0" dirty="0">
                          <a:solidFill>
                            <a:schemeClr val="bg1"/>
                          </a:solidFill>
                          <a:latin typeface="Arial" panose="020B0604020202020204" pitchFamily="34" charset="0"/>
                          <a:cs typeface="Arial" panose="020B0604020202020204" pitchFamily="34" charset="0"/>
                        </a:rPr>
                      </a:br>
                      <a:r>
                        <a:rPr lang="en-US" sz="2800" b="0" baseline="0" dirty="0">
                          <a:solidFill>
                            <a:srgbClr val="D9D9D9"/>
                          </a:solidFill>
                          <a:latin typeface="Arial" panose="020B0604020202020204" pitchFamily="34" charset="0"/>
                          <a:cs typeface="Arial" panose="020B0604020202020204" pitchFamily="34" charset="0"/>
                        </a:rPr>
                        <a:t>Included in this template are commonly used section headers such as Abstract, Objectives, Methods, Results, etc. </a:t>
                      </a:r>
                      <a:r>
                        <a:rPr lang="en-US" sz="2800" b="0" baseline="0" dirty="0">
                          <a:solidFill>
                            <a:schemeClr val="bg1"/>
                          </a:solidFill>
                          <a:latin typeface="Arial" panose="020B0604020202020204" pitchFamily="34" charset="0"/>
                          <a:cs typeface="Arial" panose="020B0604020202020204" pitchFamily="34" charset="0"/>
                        </a:rPr>
                        <a:t/>
                      </a:r>
                      <a:br>
                        <a:rPr lang="en-US" sz="2800" b="0" baseline="0" dirty="0">
                          <a:solidFill>
                            <a:schemeClr val="bg1"/>
                          </a:solidFill>
                          <a:latin typeface="Arial" panose="020B0604020202020204" pitchFamily="34" charset="0"/>
                          <a:cs typeface="Arial" panose="020B0604020202020204" pitchFamily="34" charset="0"/>
                        </a:rPr>
                      </a:br>
                      <a:r>
                        <a:rPr lang="en-US" sz="2800" b="0" baseline="0" dirty="0">
                          <a:solidFill>
                            <a:srgbClr val="FFC000"/>
                          </a:solidFill>
                          <a:latin typeface="Arial" panose="020B0604020202020204" pitchFamily="34" charset="0"/>
                          <a:cs typeface="Arial" panose="020B0604020202020204" pitchFamily="34" charset="0"/>
                        </a:rPr>
                        <a:t>-</a:t>
                      </a:r>
                      <a:r>
                        <a:rPr lang="en-US" sz="2800" b="0" baseline="0" dirty="0">
                          <a:solidFill>
                            <a:schemeClr val="bg1"/>
                          </a:solidFill>
                          <a:latin typeface="Arial" panose="020B0604020202020204" pitchFamily="34" charset="0"/>
                          <a:cs typeface="Arial" panose="020B0604020202020204" pitchFamily="34" charset="0"/>
                        </a:rPr>
                        <a:t> </a:t>
                      </a:r>
                      <a:r>
                        <a:rPr lang="en-US" sz="2800" b="0" baseline="0" dirty="0">
                          <a:solidFill>
                            <a:srgbClr val="D9D9D9"/>
                          </a:solidFill>
                          <a:latin typeface="Arial" panose="020B0604020202020204" pitchFamily="34" charset="0"/>
                          <a:cs typeface="Arial" panose="020B0604020202020204" pitchFamily="34" charset="0"/>
                        </a:rPr>
                        <a:t>Click inside a section header to add its text. </a:t>
                      </a:r>
                      <a:r>
                        <a:rPr lang="en-US" sz="2800" b="0" baseline="0" dirty="0">
                          <a:solidFill>
                            <a:schemeClr val="bg1"/>
                          </a:solidFill>
                          <a:latin typeface="Arial" panose="020B0604020202020204" pitchFamily="34" charset="0"/>
                          <a:cs typeface="Arial" panose="020B0604020202020204" pitchFamily="34" charset="0"/>
                        </a:rPr>
                        <a:t/>
                      </a:r>
                      <a:br>
                        <a:rPr lang="en-US" sz="2800" b="0" baseline="0" dirty="0">
                          <a:solidFill>
                            <a:schemeClr val="bg1"/>
                          </a:solidFill>
                          <a:latin typeface="Arial" panose="020B0604020202020204" pitchFamily="34" charset="0"/>
                          <a:cs typeface="Arial" panose="020B0604020202020204" pitchFamily="34" charset="0"/>
                        </a:rPr>
                      </a:br>
                      <a:r>
                        <a:rPr lang="en-US" sz="2800" b="0" baseline="0" dirty="0">
                          <a:solidFill>
                            <a:srgbClr val="FFC000"/>
                          </a:solidFill>
                          <a:latin typeface="Arial" panose="020B0604020202020204" pitchFamily="34" charset="0"/>
                          <a:cs typeface="Arial" panose="020B0604020202020204" pitchFamily="34" charset="0"/>
                        </a:rPr>
                        <a:t>-</a:t>
                      </a:r>
                      <a:r>
                        <a:rPr lang="en-US" sz="2800" b="0" baseline="0" dirty="0">
                          <a:solidFill>
                            <a:schemeClr val="bg1"/>
                          </a:solidFill>
                          <a:latin typeface="Arial" panose="020B0604020202020204" pitchFamily="34" charset="0"/>
                          <a:cs typeface="Arial" panose="020B0604020202020204" pitchFamily="34" charset="0"/>
                        </a:rPr>
                        <a:t> </a:t>
                      </a:r>
                      <a:r>
                        <a:rPr lang="en-US" sz="2800" b="0" baseline="0" dirty="0">
                          <a:solidFill>
                            <a:srgbClr val="D9D9D9"/>
                          </a:solidFill>
                          <a:latin typeface="Arial" panose="020B0604020202020204" pitchFamily="34" charset="0"/>
                          <a:cs typeface="Arial" panose="020B0604020202020204" pitchFamily="34" charset="0"/>
                        </a:rPr>
                        <a:t>To add another header, click on edge of the section box so that it is outlined. Copy and paste it. </a:t>
                      </a:r>
                      <a:r>
                        <a:rPr lang="en-US" sz="2800" b="0" baseline="0" dirty="0">
                          <a:solidFill>
                            <a:schemeClr val="bg1"/>
                          </a:solidFill>
                          <a:latin typeface="Arial" panose="020B0604020202020204" pitchFamily="34" charset="0"/>
                          <a:cs typeface="Arial" panose="020B0604020202020204" pitchFamily="34" charset="0"/>
                        </a:rPr>
                        <a:t/>
                      </a:r>
                      <a:br>
                        <a:rPr lang="en-US" sz="2800" b="0" baseline="0" dirty="0">
                          <a:solidFill>
                            <a:schemeClr val="bg1"/>
                          </a:solidFill>
                          <a:latin typeface="Arial" panose="020B0604020202020204" pitchFamily="34" charset="0"/>
                          <a:cs typeface="Arial" panose="020B0604020202020204" pitchFamily="34" charset="0"/>
                        </a:rPr>
                      </a:br>
                      <a:r>
                        <a:rPr lang="en-US" sz="2800" b="0" baseline="0" dirty="0">
                          <a:solidFill>
                            <a:srgbClr val="FFC000"/>
                          </a:solidFill>
                          <a:latin typeface="Arial" panose="020B0604020202020204" pitchFamily="34" charset="0"/>
                          <a:cs typeface="Arial" panose="020B0604020202020204" pitchFamily="34" charset="0"/>
                        </a:rPr>
                        <a:t>-</a:t>
                      </a:r>
                      <a:r>
                        <a:rPr lang="en-US" sz="2800" b="0" baseline="0" dirty="0">
                          <a:solidFill>
                            <a:schemeClr val="bg1"/>
                          </a:solidFill>
                          <a:latin typeface="Arial" panose="020B0604020202020204" pitchFamily="34" charset="0"/>
                          <a:cs typeface="Arial" panose="020B0604020202020204" pitchFamily="34" charset="0"/>
                        </a:rPr>
                        <a:t> </a:t>
                      </a:r>
                      <a:r>
                        <a:rPr lang="en-US" sz="2800" b="0" baseline="0" dirty="0">
                          <a:solidFill>
                            <a:srgbClr val="D9D9D9"/>
                          </a:solidFill>
                          <a:latin typeface="Arial" panose="020B0604020202020204" pitchFamily="34" charset="0"/>
                          <a:cs typeface="Arial" panose="020B0604020202020204" pitchFamily="34" charset="0"/>
                        </a:rPr>
                        <a:t>To increase its size, click on the white circles and expand to the the desired size.</a:t>
                      </a:r>
                    </a:p>
                  </a:txBody>
                  <a:tcPr marL="182880" marT="137160">
                    <a:solidFill>
                      <a:srgbClr val="010101"/>
                    </a:solidFill>
                  </a:tcPr>
                </a:tc>
                <a:extLst>
                  <a:ext uri="{0D108BD9-81ED-4DB2-BD59-A6C34878D82A}">
                    <a16:rowId xmlns:a16="http://schemas.microsoft.com/office/drawing/2014/main" xmlns="" val="10003"/>
                  </a:ext>
                </a:extLst>
              </a:tr>
              <a:tr h="4654546">
                <a:tc gridSpan="2">
                  <a:txBody>
                    <a:bodyPr/>
                    <a:lstStyle/>
                    <a:p>
                      <a:r>
                        <a:rPr lang="en-US" sz="3200" b="1" dirty="0">
                          <a:solidFill>
                            <a:srgbClr val="FFC000"/>
                          </a:solidFill>
                          <a:latin typeface="Arial" panose="020B0604020202020204" pitchFamily="34" charset="0"/>
                          <a:cs typeface="Arial" panose="020B0604020202020204" pitchFamily="34" charset="0"/>
                        </a:rPr>
                        <a:t>Adding content to the poster</a:t>
                      </a:r>
                    </a:p>
                    <a:p>
                      <a:r>
                        <a:rPr lang="en-US" sz="2800" baseline="0" dirty="0">
                          <a:solidFill>
                            <a:srgbClr val="D9D9D9"/>
                          </a:solidFill>
                          <a:latin typeface="Arial" panose="020B0604020202020204" pitchFamily="34" charset="0"/>
                          <a:cs typeface="Arial" panose="020B0604020202020204" pitchFamily="34" charset="0"/>
                        </a:rPr>
                        <a:t>Start by adding your text to each section without spending too much time with formatting. Use the default font size even if your text extends beyond the bottom of the poster. Continue until you have added all your content including text, graphics, photos, etc. Once you finish adding your content you can go back and format your text as needed.</a:t>
                      </a:r>
                    </a:p>
                    <a:p>
                      <a:pPr marL="342900" indent="-342900">
                        <a:buFontTx/>
                        <a:buChar char="-"/>
                      </a:pPr>
                      <a:r>
                        <a:rPr lang="en-US" sz="2800" baseline="0" dirty="0">
                          <a:solidFill>
                            <a:srgbClr val="D9D9D9"/>
                          </a:solidFill>
                          <a:latin typeface="Arial" panose="020B0604020202020204" pitchFamily="34" charset="0"/>
                          <a:cs typeface="Arial" panose="020B0604020202020204" pitchFamily="34" charset="0"/>
                        </a:rPr>
                        <a:t>If you run out of room, try to reduce the size of your fonts and/or the size of your graphics. If there is a lot of empty space try to increase your font sizes and the size of your graphics. The font used for references can be smaller.</a:t>
                      </a:r>
                      <a:endParaRPr lang="en-US" sz="2800" dirty="0">
                        <a:solidFill>
                          <a:srgbClr val="D9D9D9"/>
                        </a:solidFill>
                        <a:latin typeface="Arial" panose="020B0604020202020204" pitchFamily="34" charset="0"/>
                        <a:cs typeface="Arial" panose="020B0604020202020204" pitchFamily="34" charset="0"/>
                      </a:endParaRPr>
                    </a:p>
                  </a:txBody>
                  <a:tcPr>
                    <a:solidFill>
                      <a:srgbClr val="010101"/>
                    </a:solidFill>
                  </a:tcPr>
                </a:tc>
                <a:tc hMerge="1">
                  <a:txBody>
                    <a:bodyPr/>
                    <a:lstStyle/>
                    <a:p>
                      <a:endParaRPr lang="en-US" sz="2400" dirty="0">
                        <a:solidFill>
                          <a:schemeClr val="bg1"/>
                        </a:solidFill>
                        <a:latin typeface="Arial" panose="020B0604020202020204" pitchFamily="34" charset="0"/>
                        <a:cs typeface="Arial" panose="020B0604020202020204" pitchFamily="34" charset="0"/>
                      </a:endParaRPr>
                    </a:p>
                  </a:txBody>
                  <a:tcPr marL="182880" marT="137160">
                    <a:solidFill>
                      <a:srgbClr val="010101"/>
                    </a:solidFill>
                  </a:tcPr>
                </a:tc>
                <a:extLst>
                  <a:ext uri="{0D108BD9-81ED-4DB2-BD59-A6C34878D82A}">
                    <a16:rowId xmlns:a16="http://schemas.microsoft.com/office/drawing/2014/main" xmlns="" val="10004"/>
                  </a:ext>
                </a:extLst>
              </a:tr>
              <a:tr h="3082065">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3200" b="1" noProof="0" dirty="0">
                          <a:solidFill>
                            <a:srgbClr val="FFC000"/>
                          </a:solidFill>
                          <a:latin typeface="Arial" panose="020B0604020202020204" pitchFamily="34" charset="0"/>
                          <a:cs typeface="Arial" panose="020B0604020202020204" pitchFamily="34" charset="0"/>
                        </a:rPr>
                        <a:t>Photos</a:t>
                      </a:r>
                    </a:p>
                    <a:p>
                      <a:pPr marL="0" marR="0" lvl="0" indent="0" algn="l" defTabSz="9779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D9D9D9"/>
                          </a:solidFill>
                          <a:effectLst/>
                          <a:uLnTx/>
                          <a:uFillTx/>
                          <a:latin typeface="Arial"/>
                          <a:ea typeface="+mn-ea"/>
                          <a:cs typeface="Arial"/>
                        </a:rPr>
                        <a:t>You can add photos by dragging and dropping from your desktop, copy and paste, or by going to INSERT &gt; PICTURES. Resize images proportionally by holding down the SHIFT key and dragging one of the white corner handles (dots). For a professional-looking poster, do not distort your images by stretching them disproportionally.</a:t>
                      </a:r>
                    </a:p>
                  </a:txBody>
                  <a:tcPr marL="182880" marT="137160">
                    <a:solidFill>
                      <a:srgbClr val="010101"/>
                    </a:solidFill>
                  </a:tcPr>
                </a:tc>
                <a:tc hMerge="1">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200" noProof="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xmlns="" val="10005"/>
                  </a:ext>
                </a:extLst>
              </a:tr>
              <a:tr h="2710726">
                <a:tc gridSpan="2">
                  <a:txBody>
                    <a:bodyPr/>
                    <a:lstStyle/>
                    <a:p>
                      <a:endParaRPr lang="en-US" sz="2800" dirty="0">
                        <a:solidFill>
                          <a:schemeClr val="bg1"/>
                        </a:solidFill>
                        <a:latin typeface="Arial" panose="020B0604020202020204" pitchFamily="34" charset="0"/>
                        <a:cs typeface="Arial" panose="020B0604020202020204" pitchFamily="34" charset="0"/>
                      </a:endParaRPr>
                    </a:p>
                  </a:txBody>
                  <a:tcPr marL="182880" marT="137160">
                    <a:blipFill rotWithShape="1">
                      <a:blip r:embed="rId5"/>
                      <a:stretch>
                        <a:fillRect/>
                      </a:stretch>
                    </a:blipFill>
                  </a:tcPr>
                </a:tc>
                <a:tc hMerge="1">
                  <a:txBody>
                    <a:bodyPr/>
                    <a:lstStyle/>
                    <a:p>
                      <a:endParaRPr lang="en-US" sz="2400" dirty="0">
                        <a:solidFill>
                          <a:srgbClr val="1F3A4E"/>
                        </a:solidFill>
                      </a:endParaRPr>
                    </a:p>
                  </a:txBody>
                  <a:tcPr/>
                </a:tc>
                <a:extLst>
                  <a:ext uri="{0D108BD9-81ED-4DB2-BD59-A6C34878D82A}">
                    <a16:rowId xmlns:a16="http://schemas.microsoft.com/office/drawing/2014/main" xmlns="" val="10006"/>
                  </a:ext>
                </a:extLst>
              </a:tr>
              <a:tr h="1788412">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3200" b="1" noProof="0" dirty="0">
                          <a:solidFill>
                            <a:srgbClr val="FFC000"/>
                          </a:solidFill>
                          <a:latin typeface="Arial"/>
                          <a:cs typeface="Arial"/>
                        </a:rPr>
                        <a:t>Quality check your graphics</a:t>
                      </a:r>
                    </a:p>
                    <a:p>
                      <a:pPr marL="0" marR="0" lvl="0" indent="0" algn="l" defTabSz="1518341" rtl="0" eaLnBrk="1" fontAlgn="auto" latinLnBrk="0" hangingPunct="1">
                        <a:lnSpc>
                          <a:spcPct val="100000"/>
                        </a:lnSpc>
                        <a:spcBef>
                          <a:spcPts val="0"/>
                        </a:spcBef>
                        <a:spcAft>
                          <a:spcPts val="0"/>
                        </a:spcAft>
                        <a:buClrTx/>
                        <a:buSzTx/>
                        <a:buFontTx/>
                        <a:buNone/>
                        <a:tabLst/>
                        <a:defRPr/>
                      </a:pPr>
                      <a:r>
                        <a:rPr lang="en-US" sz="2800" noProof="0" dirty="0">
                          <a:solidFill>
                            <a:srgbClr val="D9D9D9"/>
                          </a:solidFill>
                          <a:latin typeface="Arial"/>
                          <a:cs typeface="Arial"/>
                        </a:rPr>
                        <a:t>Zoom in and look at your images at 100%-200% magnification. If they look clear, they will print well. </a:t>
                      </a:r>
                    </a:p>
                  </a:txBody>
                  <a:tcPr marL="182880" marT="137160">
                    <a:solidFill>
                      <a:srgbClr val="010101"/>
                    </a:solidFill>
                  </a:tcPr>
                </a:tc>
                <a:tc hMerge="1">
                  <a:txBody>
                    <a:bodyPr/>
                    <a:lstStyle/>
                    <a:p>
                      <a:endParaRPr lang="en-US" sz="2400" dirty="0">
                        <a:solidFill>
                          <a:srgbClr val="1F3A4E"/>
                        </a:solidFill>
                      </a:endParaRPr>
                    </a:p>
                  </a:txBody>
                  <a:tcPr>
                    <a:solidFill>
                      <a:schemeClr val="tx1">
                        <a:lumMod val="95000"/>
                        <a:lumOff val="5000"/>
                      </a:schemeClr>
                    </a:solidFill>
                  </a:tcPr>
                </a:tc>
                <a:extLst>
                  <a:ext uri="{0D108BD9-81ED-4DB2-BD59-A6C34878D82A}">
                    <a16:rowId xmlns:a16="http://schemas.microsoft.com/office/drawing/2014/main" xmlns="" val="10007"/>
                  </a:ext>
                </a:extLst>
              </a:tr>
              <a:tr h="3767630">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800" noProof="0" dirty="0">
                        <a:solidFill>
                          <a:schemeClr val="bg1"/>
                        </a:solidFill>
                        <a:latin typeface="Arial"/>
                        <a:cs typeface="Arial"/>
                      </a:endParaRPr>
                    </a:p>
                  </a:txBody>
                  <a:tcPr marL="182880" marT="137160">
                    <a:blipFill rotWithShape="1">
                      <a:blip r:embed="rId6"/>
                      <a:stretch>
                        <a:fillRect/>
                      </a:stretch>
                    </a:blipFill>
                  </a:tcPr>
                </a:tc>
                <a:tc hMerge="1">
                  <a:txBody>
                    <a:bodyPr/>
                    <a:lstStyle/>
                    <a:p>
                      <a:endParaRPr lang="en-US"/>
                    </a:p>
                  </a:txBody>
                  <a:tcPr/>
                </a:tc>
                <a:extLst>
                  <a:ext uri="{0D108BD9-81ED-4DB2-BD59-A6C34878D82A}">
                    <a16:rowId xmlns:a16="http://schemas.microsoft.com/office/drawing/2014/main" xmlns="" val="10010"/>
                  </a:ext>
                </a:extLst>
              </a:tr>
            </a:tbl>
          </a:graphicData>
        </a:graphic>
      </p:graphicFrame>
      <p:graphicFrame>
        <p:nvGraphicFramePr>
          <p:cNvPr id="9" name="Table 8">
            <a:extLst>
              <a:ext uri="{FF2B5EF4-FFF2-40B4-BE49-F238E27FC236}">
                <a16:creationId xmlns:a16="http://schemas.microsoft.com/office/drawing/2014/main" xmlns="" id="{1631334C-35C0-4995-AF6E-5D3E28E6E283}"/>
              </a:ext>
            </a:extLst>
          </p:cNvPr>
          <p:cNvGraphicFramePr>
            <a:graphicFrameLocks noGrp="1"/>
          </p:cNvGraphicFramePr>
          <p:nvPr userDrawn="1">
            <p:extLst>
              <p:ext uri="{D42A27DB-BD31-4B8C-83A1-F6EECF244321}">
                <p14:modId xmlns:p14="http://schemas.microsoft.com/office/powerpoint/2010/main" val="1095278928"/>
              </p:ext>
            </p:extLst>
          </p:nvPr>
        </p:nvGraphicFramePr>
        <p:xfrm>
          <a:off x="44608982" y="23445"/>
          <a:ext cx="12183411" cy="44210630"/>
        </p:xfrm>
        <a:graphic>
          <a:graphicData uri="http://schemas.openxmlformats.org/drawingml/2006/table">
            <a:tbl>
              <a:tblPr firstRow="1" bandRow="1">
                <a:tableStyleId>{5C22544A-7EE6-4342-B048-85BDC9FD1C3A}</a:tableStyleId>
              </a:tblPr>
              <a:tblGrid>
                <a:gridCol w="5903507">
                  <a:extLst>
                    <a:ext uri="{9D8B030D-6E8A-4147-A177-3AD203B41FA5}">
                      <a16:colId xmlns:a16="http://schemas.microsoft.com/office/drawing/2014/main" xmlns="" val="20000"/>
                    </a:ext>
                  </a:extLst>
                </a:gridCol>
                <a:gridCol w="208280">
                  <a:extLst>
                    <a:ext uri="{9D8B030D-6E8A-4147-A177-3AD203B41FA5}">
                      <a16:colId xmlns:a16="http://schemas.microsoft.com/office/drawing/2014/main" xmlns="" val="764104496"/>
                    </a:ext>
                  </a:extLst>
                </a:gridCol>
                <a:gridCol w="6071624">
                  <a:extLst>
                    <a:ext uri="{9D8B030D-6E8A-4147-A177-3AD203B41FA5}">
                      <a16:colId xmlns:a16="http://schemas.microsoft.com/office/drawing/2014/main" xmlns="" val="4164475170"/>
                    </a:ext>
                  </a:extLst>
                </a:gridCol>
              </a:tblGrid>
              <a:tr h="1944958">
                <a:tc gridSpan="3">
                  <a:txBody>
                    <a:bodyPr/>
                    <a:lstStyle/>
                    <a:p>
                      <a:pPr marL="0" marR="0" indent="0" algn="ctr" defTabSz="4388900" rtl="0" eaLnBrk="1" fontAlgn="auto" latinLnBrk="0" hangingPunct="1">
                        <a:lnSpc>
                          <a:spcPct val="100000"/>
                        </a:lnSpc>
                        <a:spcBef>
                          <a:spcPts val="0"/>
                        </a:spcBef>
                        <a:spcAft>
                          <a:spcPts val="0"/>
                        </a:spcAft>
                        <a:buClrTx/>
                        <a:buSzTx/>
                        <a:buFontTx/>
                        <a:buNone/>
                        <a:tabLst/>
                        <a:defRPr/>
                      </a:pPr>
                      <a:r>
                        <a:rPr lang="en-US" sz="4400" b="0" spc="600" dirty="0">
                          <a:solidFill>
                            <a:srgbClr val="1F3A4E"/>
                          </a:solidFill>
                          <a:latin typeface="Arial Black" panose="020B0A04020102020204" pitchFamily="34" charset="0"/>
                        </a:rPr>
                        <a:t>QUICK START GUIDE</a:t>
                      </a:r>
                      <a:br>
                        <a:rPr lang="en-US" sz="4400" b="0" spc="600" dirty="0">
                          <a:solidFill>
                            <a:srgbClr val="1F3A4E"/>
                          </a:solidFill>
                          <a:latin typeface="Arial Black" panose="020B0A04020102020204" pitchFamily="34" charset="0"/>
                        </a:rPr>
                      </a:br>
                      <a:r>
                        <a:rPr lang="en-US" sz="3600" b="1" spc="0" dirty="0">
                          <a:solidFill>
                            <a:srgbClr val="FF0000"/>
                          </a:solidFill>
                          <a:latin typeface="Trebuchet MS" pitchFamily="34" charset="0"/>
                        </a:rPr>
                        <a:t>(THIS SIDEBAR WILL NOT PRINT)</a:t>
                      </a:r>
                      <a:endParaRPr lang="en-US" sz="4400" b="1" spc="600" dirty="0">
                        <a:solidFill>
                          <a:schemeClr val="bg1"/>
                        </a:solidFill>
                        <a:latin typeface="Trebuchet MS" pitchFamily="34" charset="0"/>
                      </a:endParaRPr>
                    </a:p>
                  </a:txBody>
                  <a:tcPr marL="182880" marT="137160">
                    <a:solidFill>
                      <a:srgbClr val="FFC000"/>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xmlns="" val="10000"/>
                  </a:ext>
                </a:extLst>
              </a:tr>
              <a:tr h="7771798">
                <a:tc gridSpan="3">
                  <a:txBody>
                    <a:bodyPr/>
                    <a:lstStyle/>
                    <a:p>
                      <a:pPr algn="l"/>
                      <a:r>
                        <a:rPr lang="en-US" sz="3200" b="1" baseline="0" dirty="0">
                          <a:solidFill>
                            <a:srgbClr val="FFC000"/>
                          </a:solidFill>
                          <a:latin typeface="Arial" panose="020B0604020202020204" pitchFamily="34" charset="0"/>
                          <a:cs typeface="Arial" panose="020B0604020202020204" pitchFamily="34" charset="0"/>
                        </a:rPr>
                        <a:t>How to change the template colors</a:t>
                      </a:r>
                    </a:p>
                    <a:p>
                      <a:pPr marL="0" indent="0" algn="l" defTabSz="114300"/>
                      <a:r>
                        <a:rPr lang="en-US" sz="2800" b="0" baseline="0" dirty="0">
                          <a:solidFill>
                            <a:srgbClr val="D9D9D9"/>
                          </a:solidFill>
                          <a:latin typeface="Arial" panose="020B0604020202020204" pitchFamily="34" charset="0"/>
                          <a:cs typeface="Arial" panose="020B0604020202020204" pitchFamily="34" charset="0"/>
                        </a:rPr>
                        <a:t>You can change the overall template color theme by clicking on the COLORS dropdown menu under the DESIGN tab. You can see a tutorial here: </a:t>
                      </a:r>
                      <a:r>
                        <a:rPr lang="en-US" sz="2800" dirty="0">
                          <a:solidFill>
                            <a:srgbClr val="FFC000"/>
                          </a:solidFill>
                          <a:hlinkClick r:id="rId7">
                            <a:extLst>
                              <a:ext uri="{A12FA001-AC4F-418D-AE19-62706E023703}">
                                <ahyp:hlinkClr xmlns:ahyp="http://schemas.microsoft.com/office/drawing/2018/hyperlinkcolor" xmlns="" val="tx"/>
                              </a:ext>
                            </a:extLst>
                          </a:hlinkClick>
                        </a:rPr>
                        <a:t>https://www.posterpresentations.com/how-to-change-the-research-poster-template-colors.html</a:t>
                      </a:r>
                      <a:endParaRPr lang="en-US" sz="2800" dirty="0">
                        <a:solidFill>
                          <a:srgbClr val="FFC000"/>
                        </a:solidFill>
                      </a:endParaRPr>
                    </a:p>
                    <a:p>
                      <a:pPr marL="0" indent="0" algn="l" defTabSz="114300"/>
                      <a:endParaRPr lang="en-US" sz="2800" b="0" baseline="0" dirty="0">
                        <a:solidFill>
                          <a:srgbClr val="D9D9D9"/>
                        </a:solidFill>
                        <a:latin typeface="Arial" panose="020B0604020202020204" pitchFamily="34" charset="0"/>
                        <a:cs typeface="Arial" panose="020B0604020202020204" pitchFamily="34" charset="0"/>
                      </a:endParaRPr>
                    </a:p>
                    <a:p>
                      <a:pPr marL="0" indent="0" algn="l" defTabSz="114300"/>
                      <a:r>
                        <a:rPr lang="en-US" sz="2800" b="0" baseline="0" dirty="0">
                          <a:solidFill>
                            <a:srgbClr val="D9D9D9"/>
                          </a:solidFill>
                          <a:latin typeface="Arial" panose="020B0604020202020204" pitchFamily="34" charset="0"/>
                          <a:cs typeface="Arial" panose="020B0604020202020204" pitchFamily="34" charset="0"/>
                        </a:rPr>
                        <a:t>You can also manually change the color of individual elements by going to VIEW &gt; SLIDE MASTER. On the left side of your screen select the background master where you can change the template background, column sizes, etc. </a:t>
                      </a:r>
                    </a:p>
                    <a:p>
                      <a:pPr marL="0" indent="0" algn="l" defTabSz="114300"/>
                      <a:endParaRPr lang="en-US" sz="2800" b="0" baseline="0" dirty="0">
                        <a:solidFill>
                          <a:srgbClr val="D9D9D9"/>
                        </a:solidFill>
                        <a:latin typeface="Arial" panose="020B0604020202020204" pitchFamily="34" charset="0"/>
                        <a:cs typeface="Arial" panose="020B0604020202020204" pitchFamily="34" charset="0"/>
                      </a:endParaRPr>
                    </a:p>
                    <a:p>
                      <a:pPr marL="0" indent="0" algn="l" defTabSz="114300"/>
                      <a:r>
                        <a:rPr lang="en-US" sz="2800" b="0" baseline="0" dirty="0">
                          <a:solidFill>
                            <a:srgbClr val="D9D9D9"/>
                          </a:solidFill>
                          <a:latin typeface="Arial" panose="020B0604020202020204" pitchFamily="34" charset="0"/>
                          <a:cs typeface="Arial" panose="020B0604020202020204" pitchFamily="34" charset="0"/>
                        </a:rPr>
                        <a:t>After you finish working on the SLIDE MASTER, it is important that you go to VIEW &gt; NORMAL to continue working on your poster. </a:t>
                      </a:r>
                    </a:p>
                  </a:txBody>
                  <a:tcPr marL="182880" marT="137160">
                    <a:solidFill>
                      <a:schemeClr val="tx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xmlns="" val="10001"/>
                  </a:ext>
                </a:extLst>
              </a:tr>
              <a:tr h="5343318">
                <a:tc gridSpan="3">
                  <a:txBody>
                    <a:bodyPr/>
                    <a:lstStyle/>
                    <a:p>
                      <a:r>
                        <a:rPr lang="en-US" sz="3200" b="1" dirty="0">
                          <a:solidFill>
                            <a:srgbClr val="FFC000"/>
                          </a:solidFill>
                          <a:latin typeface="Arial" panose="020B0604020202020204" pitchFamily="34" charset="0"/>
                          <a:cs typeface="Arial" panose="020B0604020202020204" pitchFamily="34" charset="0"/>
                        </a:rPr>
                        <a:t>How to change the column layout configuration</a:t>
                      </a:r>
                    </a:p>
                    <a:p>
                      <a:r>
                        <a:rPr lang="en-US" sz="2800" dirty="0">
                          <a:solidFill>
                            <a:srgbClr val="D9D9D9"/>
                          </a:solidFill>
                          <a:latin typeface="Arial" panose="020B0604020202020204" pitchFamily="34" charset="0"/>
                          <a:cs typeface="Arial" panose="020B0604020202020204" pitchFamily="34" charset="0"/>
                        </a:rPr>
                        <a:t>You can manually change the configuration on the columns by going to VIEW &gt; SLIDE MASTER. You can delete columns, resize them or modify them as needed for your layout. </a:t>
                      </a:r>
                    </a:p>
                    <a:p>
                      <a:pPr marL="0" marR="0" indent="0" algn="l" defTabSz="3765366" rtl="0" eaLnBrk="1" fontAlgn="auto" latinLnBrk="0" hangingPunct="1">
                        <a:lnSpc>
                          <a:spcPct val="100000"/>
                        </a:lnSpc>
                        <a:spcBef>
                          <a:spcPts val="0"/>
                        </a:spcBef>
                        <a:spcAft>
                          <a:spcPts val="0"/>
                        </a:spcAft>
                        <a:buClrTx/>
                        <a:buSzTx/>
                        <a:buFontTx/>
                        <a:buNone/>
                        <a:tabLst/>
                        <a:defRPr/>
                      </a:pPr>
                      <a:r>
                        <a:rPr lang="en-US" sz="2800" dirty="0">
                          <a:solidFill>
                            <a:srgbClr val="D9D9D9"/>
                          </a:solidFill>
                          <a:latin typeface="Arial" panose="020B0604020202020204" pitchFamily="34" charset="0"/>
                          <a:cs typeface="Arial" panose="020B0604020202020204" pitchFamily="34" charset="0"/>
                        </a:rPr>
                        <a:t>You can see a tutorial here: </a:t>
                      </a:r>
                      <a:r>
                        <a:rPr lang="en-US" sz="2800" u="sng" dirty="0">
                          <a:solidFill>
                            <a:srgbClr val="FFC000"/>
                          </a:solidFill>
                          <a:latin typeface="Arial" panose="020B0604020202020204" pitchFamily="34" charset="0"/>
                          <a:cs typeface="Arial" panose="020B0604020202020204" pitchFamily="34" charset="0"/>
                        </a:rPr>
                        <a:t>https://</a:t>
                      </a:r>
                      <a:r>
                        <a:rPr lang="en-US" sz="2800" u="sng" dirty="0" err="1">
                          <a:solidFill>
                            <a:srgbClr val="FFC000"/>
                          </a:solidFill>
                          <a:latin typeface="Arial" panose="020B0604020202020204" pitchFamily="34" charset="0"/>
                          <a:cs typeface="Arial" panose="020B0604020202020204" pitchFamily="34" charset="0"/>
                        </a:rPr>
                        <a:t>www.posterpresentations.com</a:t>
                      </a:r>
                      <a:r>
                        <a:rPr lang="en-US" sz="2800" u="sng" dirty="0">
                          <a:solidFill>
                            <a:srgbClr val="FFC000"/>
                          </a:solidFill>
                          <a:latin typeface="Arial" panose="020B0604020202020204" pitchFamily="34" charset="0"/>
                          <a:cs typeface="Arial" panose="020B0604020202020204" pitchFamily="34" charset="0"/>
                        </a:rPr>
                        <a:t>/how-to-change-the-column-</a:t>
                      </a:r>
                      <a:r>
                        <a:rPr lang="en-US" sz="2800" u="sng" dirty="0" err="1">
                          <a:solidFill>
                            <a:srgbClr val="FFC000"/>
                          </a:solidFill>
                          <a:latin typeface="Arial" panose="020B0604020202020204" pitchFamily="34" charset="0"/>
                          <a:cs typeface="Arial" panose="020B0604020202020204" pitchFamily="34" charset="0"/>
                        </a:rPr>
                        <a:t>configuration.html</a:t>
                      </a:r>
                      <a:endParaRPr lang="en-US" sz="6000" u="sng" dirty="0">
                        <a:solidFill>
                          <a:srgbClr val="FFC000"/>
                        </a:solidFill>
                      </a:endParaRPr>
                    </a:p>
                  </a:txBody>
                  <a:tcPr marL="182880" marT="137160">
                    <a:solidFill>
                      <a:schemeClr val="tx1"/>
                    </a:solidFill>
                  </a:tcPr>
                </a:tc>
                <a:tc hMerge="1">
                  <a:txBody>
                    <a:bodyPr/>
                    <a:lstStyle/>
                    <a:p>
                      <a:endParaRPr lang="en-US"/>
                    </a:p>
                  </a:txBody>
                  <a:tcPr/>
                </a:tc>
                <a:tc hMerge="1">
                  <a:txBody>
                    <a:bodyPr/>
                    <a:lstStyle/>
                    <a:p>
                      <a:endParaRPr lang="en-US" dirty="0"/>
                    </a:p>
                  </a:txBody>
                  <a:tcPr marL="182880" marT="137160">
                    <a:solidFill>
                      <a:srgbClr val="010101"/>
                    </a:solidFill>
                  </a:tcPr>
                </a:tc>
                <a:extLst>
                  <a:ext uri="{0D108BD9-81ED-4DB2-BD59-A6C34878D82A}">
                    <a16:rowId xmlns:a16="http://schemas.microsoft.com/office/drawing/2014/main" xmlns="" val="10004"/>
                  </a:ext>
                </a:extLst>
              </a:tr>
              <a:tr h="2896920">
                <a:tc>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800" noProof="0" dirty="0">
                        <a:solidFill>
                          <a:srgbClr val="D9D9D9"/>
                        </a:solidFill>
                        <a:latin typeface="Arial" panose="020B0604020202020204" pitchFamily="34" charset="0"/>
                        <a:cs typeface="Arial" panose="020B0604020202020204" pitchFamily="34" charset="0"/>
                      </a:endParaRPr>
                    </a:p>
                  </a:txBody>
                  <a:tcPr marL="182880" marT="137160">
                    <a:blipFill dpi="0" rotWithShape="1">
                      <a:blip r:embed="rId8">
                        <a:extLst>
                          <a:ext uri="{28A0092B-C50C-407E-A947-70E740481C1C}">
                            <a14:useLocalDpi xmlns:a14="http://schemas.microsoft.com/office/drawing/2010/main" val="0"/>
                          </a:ext>
                        </a:extLst>
                      </a:blip>
                      <a:srcRect/>
                      <a:stretch>
                        <a:fillRect/>
                      </a:stretch>
                    </a:blipFill>
                  </a:tcPr>
                </a:tc>
                <a:tc rowSpan="2"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3200" b="1" noProof="0" dirty="0">
                          <a:solidFill>
                            <a:srgbClr val="FFC000"/>
                          </a:solidFill>
                          <a:latin typeface="Arial" panose="020B0604020202020204" pitchFamily="34" charset="0"/>
                          <a:cs typeface="Arial" panose="020B0604020202020204" pitchFamily="34" charset="0"/>
                        </a:rPr>
                        <a:t>How to hide the QUICK START GUIDE bars from the sides of the template</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2800" noProof="0" dirty="0">
                          <a:solidFill>
                            <a:srgbClr val="D9D9D9"/>
                          </a:solidFill>
                          <a:latin typeface="Arial" panose="020B0604020202020204" pitchFamily="34" charset="0"/>
                          <a:cs typeface="Arial" panose="020B0604020202020204" pitchFamily="34" charset="0"/>
                        </a:rPr>
                        <a:t>The Quick Start</a:t>
                      </a:r>
                      <a:r>
                        <a:rPr lang="en-US" sz="2800" baseline="0" noProof="0" dirty="0">
                          <a:solidFill>
                            <a:srgbClr val="D9D9D9"/>
                          </a:solidFill>
                          <a:latin typeface="Arial" panose="020B0604020202020204" pitchFamily="34" charset="0"/>
                          <a:cs typeface="Arial" panose="020B0604020202020204" pitchFamily="34" charset="0"/>
                        </a:rPr>
                        <a:t> Guides</a:t>
                      </a:r>
                      <a:r>
                        <a:rPr lang="en-US" sz="2800" noProof="0" dirty="0">
                          <a:solidFill>
                            <a:srgbClr val="D9D9D9"/>
                          </a:solidFill>
                          <a:latin typeface="Arial" panose="020B0604020202020204" pitchFamily="34" charset="0"/>
                          <a:cs typeface="Arial" panose="020B0604020202020204" pitchFamily="34" charset="0"/>
                        </a:rPr>
                        <a:t> </a:t>
                      </a:r>
                      <a:r>
                        <a:rPr lang="en-US" sz="2800" u="sng" noProof="0" dirty="0">
                          <a:solidFill>
                            <a:srgbClr val="D9D9D9"/>
                          </a:solidFill>
                          <a:latin typeface="Arial" panose="020B0604020202020204" pitchFamily="34" charset="0"/>
                          <a:cs typeface="Arial" panose="020B0604020202020204" pitchFamily="34" charset="0"/>
                        </a:rPr>
                        <a:t>are outside the template’s printable area</a:t>
                      </a:r>
                      <a:r>
                        <a:rPr lang="en-US" sz="2800" noProof="0" dirty="0">
                          <a:solidFill>
                            <a:srgbClr val="D9D9D9"/>
                          </a:solidFill>
                          <a:latin typeface="Arial" panose="020B0604020202020204" pitchFamily="34" charset="0"/>
                          <a:cs typeface="Arial" panose="020B0604020202020204" pitchFamily="34" charset="0"/>
                        </a:rPr>
                        <a:t> and they will not be on the printed poster</a:t>
                      </a:r>
                      <a:r>
                        <a:rPr lang="en-US" sz="2800" baseline="0" noProof="0" dirty="0">
                          <a:solidFill>
                            <a:srgbClr val="D9D9D9"/>
                          </a:solidFill>
                          <a:latin typeface="Arial" panose="020B0604020202020204" pitchFamily="34" charset="0"/>
                          <a:cs typeface="Arial" panose="020B0604020202020204" pitchFamily="34" charset="0"/>
                        </a:rPr>
                        <a:t>. </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800" baseline="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2800" baseline="0" noProof="0" dirty="0">
                          <a:solidFill>
                            <a:srgbClr val="D9D9D9"/>
                          </a:solidFill>
                          <a:latin typeface="Arial" panose="020B0604020202020204" pitchFamily="34" charset="0"/>
                          <a:cs typeface="Arial" panose="020B0604020202020204" pitchFamily="34" charset="0"/>
                        </a:rPr>
                        <a:t>If you create a PDF file from your template, the guides will not be included.</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800" baseline="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2800" baseline="0" noProof="0" dirty="0">
                          <a:solidFill>
                            <a:srgbClr val="D9D9D9"/>
                          </a:solidFill>
                          <a:latin typeface="Arial" panose="020B0604020202020204" pitchFamily="34" charset="0"/>
                          <a:cs typeface="Arial" panose="020B0604020202020204" pitchFamily="34" charset="0"/>
                        </a:rPr>
                        <a:t>To hide the guides click on the </a:t>
                      </a:r>
                      <a:r>
                        <a:rPr lang="en-US" sz="2800" b="1" baseline="0" noProof="0" dirty="0">
                          <a:solidFill>
                            <a:srgbClr val="D9D9D9"/>
                          </a:solidFill>
                          <a:latin typeface="Arial" panose="020B0604020202020204" pitchFamily="34" charset="0"/>
                          <a:cs typeface="Arial" panose="020B0604020202020204" pitchFamily="34" charset="0"/>
                        </a:rPr>
                        <a:t>Home</a:t>
                      </a:r>
                      <a:r>
                        <a:rPr lang="en-US" sz="2800" baseline="0" noProof="0" dirty="0">
                          <a:solidFill>
                            <a:srgbClr val="D9D9D9"/>
                          </a:solidFill>
                          <a:latin typeface="Arial" panose="020B0604020202020204" pitchFamily="34" charset="0"/>
                          <a:cs typeface="Arial" panose="020B0604020202020204" pitchFamily="34" charset="0"/>
                        </a:rPr>
                        <a:t> tab (top of the screen) and then click on the </a:t>
                      </a:r>
                      <a:r>
                        <a:rPr lang="en-US" sz="2800" b="1" baseline="0" noProof="0" dirty="0">
                          <a:solidFill>
                            <a:srgbClr val="D9D9D9"/>
                          </a:solidFill>
                          <a:latin typeface="Arial" panose="020B0604020202020204" pitchFamily="34" charset="0"/>
                          <a:cs typeface="Arial" panose="020B0604020202020204" pitchFamily="34" charset="0"/>
                        </a:rPr>
                        <a:t>Layout</a:t>
                      </a:r>
                      <a:r>
                        <a:rPr lang="en-US" sz="2800" baseline="0" noProof="0" dirty="0">
                          <a:solidFill>
                            <a:srgbClr val="D9D9D9"/>
                          </a:solidFill>
                          <a:latin typeface="Arial" panose="020B0604020202020204" pitchFamily="34" charset="0"/>
                          <a:cs typeface="Arial" panose="020B0604020202020204" pitchFamily="34" charset="0"/>
                        </a:rPr>
                        <a:t> button below to see the available layouts. Choose the </a:t>
                      </a:r>
                      <a:r>
                        <a:rPr lang="en-US" sz="2800" b="1" baseline="0" noProof="0" dirty="0">
                          <a:solidFill>
                            <a:srgbClr val="D9D9D9"/>
                          </a:solidFill>
                          <a:latin typeface="Arial" panose="020B0604020202020204" pitchFamily="34" charset="0"/>
                          <a:cs typeface="Arial" panose="020B0604020202020204" pitchFamily="34" charset="0"/>
                        </a:rPr>
                        <a:t>Without Guides </a:t>
                      </a:r>
                      <a:r>
                        <a:rPr lang="en-US" sz="2800" b="0" baseline="0" noProof="0" dirty="0">
                          <a:solidFill>
                            <a:srgbClr val="D9D9D9"/>
                          </a:solidFill>
                          <a:latin typeface="Arial" panose="020B0604020202020204" pitchFamily="34" charset="0"/>
                          <a:cs typeface="Arial" panose="020B0604020202020204" pitchFamily="34" charset="0"/>
                        </a:rPr>
                        <a:t>layout</a:t>
                      </a:r>
                      <a:r>
                        <a:rPr lang="en-US" sz="2800" baseline="0" noProof="0" dirty="0">
                          <a:solidFill>
                            <a:srgbClr val="D9D9D9"/>
                          </a:solidFill>
                          <a:latin typeface="Arial" panose="020B0604020202020204" pitchFamily="34" charset="0"/>
                          <a:cs typeface="Arial" panose="020B0604020202020204" pitchFamily="34" charset="0"/>
                        </a:rPr>
                        <a:t>.</a:t>
                      </a:r>
                      <a:endParaRPr lang="en-US" sz="2800" noProof="0" dirty="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tc rowSpan="2" hMerge="1">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3200" b="1" noProof="0">
                          <a:solidFill>
                            <a:srgbClr val="FFC000"/>
                          </a:solidFill>
                          <a:latin typeface="Arial" panose="020B0604020202020204" pitchFamily="34" charset="0"/>
                          <a:cs typeface="Arial" panose="020B0604020202020204" pitchFamily="34" charset="0"/>
                        </a:rPr>
                        <a:t>How to hide the QUICK START GUIDE bars from the sides of the template</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2800" noProof="0">
                          <a:solidFill>
                            <a:srgbClr val="D9D9D9"/>
                          </a:solidFill>
                          <a:latin typeface="Arial" panose="020B0604020202020204" pitchFamily="34" charset="0"/>
                          <a:cs typeface="Arial" panose="020B0604020202020204" pitchFamily="34" charset="0"/>
                        </a:rPr>
                        <a:t>The Quick Start</a:t>
                      </a:r>
                      <a:r>
                        <a:rPr lang="en-US" sz="2800" baseline="0" noProof="0">
                          <a:solidFill>
                            <a:srgbClr val="D9D9D9"/>
                          </a:solidFill>
                          <a:latin typeface="Arial" panose="020B0604020202020204" pitchFamily="34" charset="0"/>
                          <a:cs typeface="Arial" panose="020B0604020202020204" pitchFamily="34" charset="0"/>
                        </a:rPr>
                        <a:t> Guides</a:t>
                      </a:r>
                      <a:r>
                        <a:rPr lang="en-US" sz="2800" noProof="0">
                          <a:solidFill>
                            <a:srgbClr val="D9D9D9"/>
                          </a:solidFill>
                          <a:latin typeface="Arial" panose="020B0604020202020204" pitchFamily="34" charset="0"/>
                          <a:cs typeface="Arial" panose="020B0604020202020204" pitchFamily="34" charset="0"/>
                        </a:rPr>
                        <a:t> </a:t>
                      </a:r>
                      <a:r>
                        <a:rPr lang="en-US" sz="2800" u="sng" noProof="0">
                          <a:solidFill>
                            <a:srgbClr val="D9D9D9"/>
                          </a:solidFill>
                          <a:latin typeface="Arial" panose="020B0604020202020204" pitchFamily="34" charset="0"/>
                          <a:cs typeface="Arial" panose="020B0604020202020204" pitchFamily="34" charset="0"/>
                        </a:rPr>
                        <a:t>are outside the template’s printable area</a:t>
                      </a:r>
                      <a:r>
                        <a:rPr lang="en-US" sz="2800" noProof="0">
                          <a:solidFill>
                            <a:srgbClr val="D9D9D9"/>
                          </a:solidFill>
                          <a:latin typeface="Arial" panose="020B0604020202020204" pitchFamily="34" charset="0"/>
                          <a:cs typeface="Arial" panose="020B0604020202020204" pitchFamily="34" charset="0"/>
                        </a:rPr>
                        <a:t> and they will not be on the printed poster</a:t>
                      </a:r>
                      <a:r>
                        <a:rPr lang="en-US" sz="2800" baseline="0" noProof="0">
                          <a:solidFill>
                            <a:srgbClr val="D9D9D9"/>
                          </a:solidFill>
                          <a:latin typeface="Arial" panose="020B0604020202020204" pitchFamily="34" charset="0"/>
                          <a:cs typeface="Arial" panose="020B0604020202020204" pitchFamily="34" charset="0"/>
                        </a:rPr>
                        <a:t>. </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800" baseline="0" noProof="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2800" baseline="0" noProof="0">
                          <a:solidFill>
                            <a:srgbClr val="D9D9D9"/>
                          </a:solidFill>
                          <a:latin typeface="Arial" panose="020B0604020202020204" pitchFamily="34" charset="0"/>
                          <a:cs typeface="Arial" panose="020B0604020202020204" pitchFamily="34" charset="0"/>
                        </a:rPr>
                        <a:t>If you create a PDF file from your template, the guides will not be included.</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800" baseline="0" noProof="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2800" baseline="0" noProof="0">
                          <a:solidFill>
                            <a:srgbClr val="D9D9D9"/>
                          </a:solidFill>
                          <a:latin typeface="Arial" panose="020B0604020202020204" pitchFamily="34" charset="0"/>
                          <a:cs typeface="Arial" panose="020B0604020202020204" pitchFamily="34" charset="0"/>
                        </a:rPr>
                        <a:t>To hide the guides click on the </a:t>
                      </a:r>
                      <a:r>
                        <a:rPr lang="en-US" sz="2800" b="1" baseline="0" noProof="0">
                          <a:solidFill>
                            <a:srgbClr val="D9D9D9"/>
                          </a:solidFill>
                          <a:latin typeface="Arial" panose="020B0604020202020204" pitchFamily="34" charset="0"/>
                          <a:cs typeface="Arial" panose="020B0604020202020204" pitchFamily="34" charset="0"/>
                        </a:rPr>
                        <a:t>Home</a:t>
                      </a:r>
                      <a:r>
                        <a:rPr lang="en-US" sz="2800" baseline="0" noProof="0">
                          <a:solidFill>
                            <a:srgbClr val="D9D9D9"/>
                          </a:solidFill>
                          <a:latin typeface="Arial" panose="020B0604020202020204" pitchFamily="34" charset="0"/>
                          <a:cs typeface="Arial" panose="020B0604020202020204" pitchFamily="34" charset="0"/>
                        </a:rPr>
                        <a:t> tab (top of the screen) and then click on the </a:t>
                      </a:r>
                      <a:r>
                        <a:rPr lang="en-US" sz="2800" b="1" baseline="0" noProof="0">
                          <a:solidFill>
                            <a:srgbClr val="D9D9D9"/>
                          </a:solidFill>
                          <a:latin typeface="Arial" panose="020B0604020202020204" pitchFamily="34" charset="0"/>
                          <a:cs typeface="Arial" panose="020B0604020202020204" pitchFamily="34" charset="0"/>
                        </a:rPr>
                        <a:t>Layout</a:t>
                      </a:r>
                      <a:r>
                        <a:rPr lang="en-US" sz="2800" baseline="0" noProof="0">
                          <a:solidFill>
                            <a:srgbClr val="D9D9D9"/>
                          </a:solidFill>
                          <a:latin typeface="Arial" panose="020B0604020202020204" pitchFamily="34" charset="0"/>
                          <a:cs typeface="Arial" panose="020B0604020202020204" pitchFamily="34" charset="0"/>
                        </a:rPr>
                        <a:t> button below to see the available layouts. Choose the </a:t>
                      </a:r>
                      <a:r>
                        <a:rPr lang="en-US" sz="2800" b="1" baseline="0" noProof="0">
                          <a:solidFill>
                            <a:srgbClr val="D9D9D9"/>
                          </a:solidFill>
                          <a:latin typeface="Arial" panose="020B0604020202020204" pitchFamily="34" charset="0"/>
                          <a:cs typeface="Arial" panose="020B0604020202020204" pitchFamily="34" charset="0"/>
                        </a:rPr>
                        <a:t>Without Guides </a:t>
                      </a:r>
                      <a:r>
                        <a:rPr lang="en-US" sz="2800" b="0" baseline="0" noProof="0">
                          <a:solidFill>
                            <a:srgbClr val="D9D9D9"/>
                          </a:solidFill>
                          <a:latin typeface="Arial" panose="020B0604020202020204" pitchFamily="34" charset="0"/>
                          <a:cs typeface="Arial" panose="020B0604020202020204" pitchFamily="34" charset="0"/>
                        </a:rPr>
                        <a:t>layout</a:t>
                      </a:r>
                      <a:r>
                        <a:rPr lang="en-US" sz="2800" baseline="0" noProof="0">
                          <a:solidFill>
                            <a:srgbClr val="D9D9D9"/>
                          </a:solidFill>
                          <a:latin typeface="Arial" panose="020B0604020202020204" pitchFamily="34" charset="0"/>
                          <a:cs typeface="Arial" panose="020B0604020202020204" pitchFamily="34" charset="0"/>
                        </a:rPr>
                        <a:t>.</a:t>
                      </a:r>
                      <a:endParaRPr lang="en-US" sz="2800" noProof="0" dirty="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extLst>
                  <a:ext uri="{0D108BD9-81ED-4DB2-BD59-A6C34878D82A}">
                    <a16:rowId xmlns:a16="http://schemas.microsoft.com/office/drawing/2014/main" xmlns="" val="10005"/>
                  </a:ext>
                </a:extLst>
              </a:tr>
              <a:tr h="6342170">
                <a:tc>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800" noProof="0" dirty="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tc gridSpan="2" vMerge="1">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800" noProof="0" dirty="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tc hMerge="1" vMerge="1">
                  <a:txBody>
                    <a:bodyPr/>
                    <a:lstStyle/>
                    <a:p>
                      <a:endParaRPr lang="en-US"/>
                    </a:p>
                  </a:txBody>
                  <a:tcPr/>
                </a:tc>
                <a:extLst>
                  <a:ext uri="{0D108BD9-81ED-4DB2-BD59-A6C34878D82A}">
                    <a16:rowId xmlns:a16="http://schemas.microsoft.com/office/drawing/2014/main" xmlns="" val="1766341567"/>
                  </a:ext>
                </a:extLst>
              </a:tr>
              <a:tr h="7984959">
                <a:tc>
                  <a:txBody>
                    <a:bodyPr/>
                    <a:lstStyle/>
                    <a:p>
                      <a:pPr rtl="0"/>
                      <a:r>
                        <a:rPr lang="en-US" sz="3200" b="1" dirty="0">
                          <a:solidFill>
                            <a:srgbClr val="FFC000"/>
                          </a:solidFill>
                          <a:latin typeface="Arial" panose="020B0604020202020204" pitchFamily="34" charset="0"/>
                          <a:cs typeface="Arial" panose="020B0604020202020204" pitchFamily="34" charset="0"/>
                        </a:rPr>
                        <a:t>How to</a:t>
                      </a:r>
                      <a:r>
                        <a:rPr lang="en-US" sz="3200" b="1" baseline="0" dirty="0">
                          <a:solidFill>
                            <a:srgbClr val="FFC000"/>
                          </a:solidFill>
                          <a:latin typeface="Arial" panose="020B0604020202020204" pitchFamily="34" charset="0"/>
                          <a:cs typeface="Arial" panose="020B0604020202020204" pitchFamily="34" charset="0"/>
                        </a:rPr>
                        <a:t> preview your poster prior to printing</a:t>
                      </a:r>
                      <a:endParaRPr lang="en-US" sz="3200" b="1" dirty="0">
                        <a:solidFill>
                          <a:srgbClr val="FFC000"/>
                        </a:solidFill>
                        <a:latin typeface="Arial" panose="020B0604020202020204" pitchFamily="34" charset="0"/>
                        <a:cs typeface="Arial" panose="020B0604020202020204" pitchFamily="34" charset="0"/>
                      </a:endParaRPr>
                    </a:p>
                    <a:p>
                      <a:pPr rtl="0"/>
                      <a:r>
                        <a:rPr lang="en-US" sz="2800" dirty="0">
                          <a:solidFill>
                            <a:srgbClr val="D9D9D9"/>
                          </a:solidFill>
                          <a:latin typeface="Arial" panose="020B0604020202020204" pitchFamily="34" charset="0"/>
                          <a:cs typeface="Arial" panose="020B0604020202020204" pitchFamily="34" charset="0"/>
                        </a:rPr>
                        <a:t>You can preview your poster at any time by pressing the </a:t>
                      </a:r>
                      <a:r>
                        <a:rPr lang="en-US" sz="2800" dirty="0">
                          <a:solidFill>
                            <a:srgbClr val="FFC000"/>
                          </a:solidFill>
                          <a:latin typeface="Arial" panose="020B0604020202020204" pitchFamily="34" charset="0"/>
                          <a:cs typeface="Arial" panose="020B0604020202020204" pitchFamily="34" charset="0"/>
                        </a:rPr>
                        <a:t>F5 key</a:t>
                      </a:r>
                      <a:r>
                        <a:rPr lang="en-US" sz="2800" dirty="0">
                          <a:solidFill>
                            <a:srgbClr val="D9D9D9"/>
                          </a:solidFill>
                          <a:latin typeface="Arial" panose="020B0604020202020204" pitchFamily="34" charset="0"/>
                          <a:cs typeface="Arial" panose="020B0604020202020204" pitchFamily="34" charset="0"/>
                        </a:rPr>
                        <a:t> on your keyboard. You will see on the screen what's on your poster and how it should look when printed. Press the </a:t>
                      </a:r>
                      <a:r>
                        <a:rPr lang="en-US" sz="2800" dirty="0">
                          <a:solidFill>
                            <a:srgbClr val="FFC000"/>
                          </a:solidFill>
                          <a:latin typeface="Arial" panose="020B0604020202020204" pitchFamily="34" charset="0"/>
                          <a:cs typeface="Arial" panose="020B0604020202020204" pitchFamily="34" charset="0"/>
                        </a:rPr>
                        <a:t>ESC key </a:t>
                      </a:r>
                      <a:r>
                        <a:rPr lang="en-US" sz="2800" dirty="0">
                          <a:solidFill>
                            <a:srgbClr val="D9D9D9"/>
                          </a:solidFill>
                          <a:latin typeface="Arial" panose="020B0604020202020204" pitchFamily="34" charset="0"/>
                          <a:cs typeface="Arial" panose="020B0604020202020204" pitchFamily="34" charset="0"/>
                        </a:rPr>
                        <a:t>to exit Preview.</a:t>
                      </a:r>
                    </a:p>
                  </a:txBody>
                  <a:tcPr marL="182880" marT="137160">
                    <a:solidFill>
                      <a:srgbClr val="010101"/>
                    </a:solidFill>
                  </a:tcPr>
                </a:tc>
                <a:tc gridSpan="2">
                  <a:txBody>
                    <a:bodyPr/>
                    <a:lstStyle/>
                    <a:p>
                      <a:pPr rtl="0"/>
                      <a:r>
                        <a:rPr lang="en-US" sz="13800" b="1" dirty="0">
                          <a:solidFill>
                            <a:srgbClr val="D9D9D9"/>
                          </a:solidFill>
                          <a:latin typeface="Arial" panose="020B0604020202020204" pitchFamily="34" charset="0"/>
                          <a:cs typeface="Arial" panose="020B0604020202020204" pitchFamily="34" charset="0"/>
                        </a:rPr>
                        <a:t>F5</a:t>
                      </a:r>
                      <a:r>
                        <a:rPr lang="en-US" sz="2800" baseline="0" dirty="0">
                          <a:solidFill>
                            <a:srgbClr val="D9D9D9"/>
                          </a:solidFill>
                          <a:latin typeface="Arial" panose="020B0604020202020204" pitchFamily="34" charset="0"/>
                          <a:cs typeface="Arial" panose="020B0604020202020204" pitchFamily="34" charset="0"/>
                        </a:rPr>
                        <a:t> </a:t>
                      </a:r>
                      <a:endParaRPr lang="en-US" sz="2800" dirty="0">
                        <a:solidFill>
                          <a:srgbClr val="D9D9D9"/>
                        </a:solidFill>
                        <a:latin typeface="Arial" panose="020B0604020202020204" pitchFamily="34" charset="0"/>
                        <a:cs typeface="Arial" panose="020B0604020202020204" pitchFamily="34" charset="0"/>
                      </a:endParaRPr>
                    </a:p>
                  </a:txBody>
                  <a:tcPr marL="182880" marT="137160">
                    <a:solidFill>
                      <a:schemeClr val="tx1">
                        <a:lumMod val="95000"/>
                        <a:lumOff val="5000"/>
                      </a:schemeClr>
                    </a:solidFill>
                  </a:tcPr>
                </a:tc>
                <a:tc hMerge="1">
                  <a:txBody>
                    <a:bodyPr/>
                    <a:lstStyle/>
                    <a:p>
                      <a:pPr algn="ctr"/>
                      <a:r>
                        <a:rPr lang="en-US" sz="13800" b="1" dirty="0">
                          <a:solidFill>
                            <a:srgbClr val="D9D9D9"/>
                          </a:solidFill>
                          <a:latin typeface="Arial" panose="020B0604020202020204" pitchFamily="34" charset="0"/>
                          <a:cs typeface="Arial" panose="020B0604020202020204" pitchFamily="34" charset="0"/>
                        </a:rPr>
                        <a:t>F5</a:t>
                      </a:r>
                      <a:r>
                        <a:rPr lang="en-US" sz="2800" baseline="0" dirty="0">
                          <a:solidFill>
                            <a:srgbClr val="D9D9D9"/>
                          </a:solidFill>
                          <a:latin typeface="Arial" panose="020B0604020202020204" pitchFamily="34" charset="0"/>
                          <a:cs typeface="Arial" panose="020B0604020202020204" pitchFamily="34" charset="0"/>
                        </a:rPr>
                        <a:t> </a:t>
                      </a:r>
                      <a:endParaRPr lang="en-US" sz="6000" dirty="0"/>
                    </a:p>
                  </a:txBody>
                  <a:tcPr marL="182880" marT="137160" anchor="ctr">
                    <a:solidFill>
                      <a:schemeClr val="tx1">
                        <a:lumMod val="95000"/>
                        <a:lumOff val="5000"/>
                      </a:schemeClr>
                    </a:solidFill>
                  </a:tcPr>
                </a:tc>
                <a:extLst>
                  <a:ext uri="{0D108BD9-81ED-4DB2-BD59-A6C34878D82A}">
                    <a16:rowId xmlns:a16="http://schemas.microsoft.com/office/drawing/2014/main" xmlns="" val="10006"/>
                  </a:ext>
                </a:extLst>
              </a:tr>
              <a:tr h="7662788">
                <a:tc gridSpan="3">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3200" b="1" noProof="0" dirty="0">
                          <a:solidFill>
                            <a:srgbClr val="FFC000"/>
                          </a:solidFill>
                          <a:latin typeface="Arial"/>
                          <a:cs typeface="Arial"/>
                        </a:rPr>
                        <a:t>How to print your poster</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2800" noProof="0" dirty="0">
                          <a:solidFill>
                            <a:srgbClr val="D9D9D9"/>
                          </a:solidFill>
                          <a:latin typeface="Arial"/>
                          <a:cs typeface="Arial"/>
                        </a:rPr>
                        <a:t>When you are ready to have your poster printed go online to </a:t>
                      </a:r>
                      <a:r>
                        <a:rPr lang="en-US" sz="2800" noProof="0" dirty="0" err="1">
                          <a:solidFill>
                            <a:srgbClr val="FFC000"/>
                          </a:solidFill>
                          <a:latin typeface="Arial"/>
                          <a:cs typeface="Arial"/>
                        </a:rPr>
                        <a:t>PosterPresentations.com</a:t>
                      </a:r>
                      <a:r>
                        <a:rPr lang="en-US" sz="2800" noProof="0" dirty="0">
                          <a:solidFill>
                            <a:srgbClr val="D9D9D9"/>
                          </a:solidFill>
                          <a:latin typeface="Arial"/>
                          <a:cs typeface="Arial"/>
                        </a:rPr>
                        <a:t> and click on the "</a:t>
                      </a:r>
                      <a:r>
                        <a:rPr lang="en-US" sz="2800" noProof="0" dirty="0">
                          <a:solidFill>
                            <a:srgbClr val="FFC000"/>
                          </a:solidFill>
                          <a:latin typeface="Arial"/>
                          <a:cs typeface="Arial"/>
                        </a:rPr>
                        <a:t>Order Your Poster</a:t>
                      </a:r>
                      <a:r>
                        <a:rPr lang="en-US" sz="2800" noProof="0" dirty="0">
                          <a:solidFill>
                            <a:srgbClr val="D9D9D9"/>
                          </a:solidFill>
                          <a:latin typeface="Arial"/>
                          <a:cs typeface="Arial"/>
                        </a:rPr>
                        <a:t>" button. You can have your poster printed on professional papers, fabric for easy traveling and a variety of other materials. </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2800" noProof="0" dirty="0">
                          <a:solidFill>
                            <a:srgbClr val="D9D9D9"/>
                          </a:solidFill>
                          <a:latin typeface="Arial"/>
                          <a:cs typeface="Arial"/>
                        </a:rPr>
                        <a:t>If you submit a PowerPoint document, you will be receiving a PDF proof for your approval prior to printing. If your order is placed and paid for before noon (Pacific time) Monday-Friday, your order will ship out that same day. FedEx Next day, Second day, Third day, and Free Ground services are offered. </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2800" noProof="0" dirty="0">
                          <a:solidFill>
                            <a:srgbClr val="D9D9D9"/>
                          </a:solidFill>
                          <a:latin typeface="Arial"/>
                          <a:cs typeface="Arial"/>
                        </a:rPr>
                        <a:t/>
                      </a:r>
                      <a:br>
                        <a:rPr lang="en-US" sz="2800" noProof="0" dirty="0">
                          <a:solidFill>
                            <a:srgbClr val="D9D9D9"/>
                          </a:solidFill>
                          <a:latin typeface="Arial"/>
                          <a:cs typeface="Arial"/>
                        </a:rPr>
                      </a:br>
                      <a:r>
                        <a:rPr lang="en-US" sz="2800" noProof="0" dirty="0">
                          <a:solidFill>
                            <a:srgbClr val="D9D9D9"/>
                          </a:solidFill>
                          <a:latin typeface="Arial"/>
                          <a:cs typeface="Arial"/>
                        </a:rPr>
                        <a:t>Go to </a:t>
                      </a:r>
                      <a:r>
                        <a:rPr lang="en-US" sz="2800" noProof="0" dirty="0" err="1">
                          <a:solidFill>
                            <a:srgbClr val="FFC000"/>
                          </a:solidFill>
                          <a:latin typeface="Arial"/>
                          <a:cs typeface="Arial"/>
                        </a:rPr>
                        <a:t>PosterPresentations.com</a:t>
                      </a:r>
                      <a:r>
                        <a:rPr lang="en-US" sz="2800" noProof="0" dirty="0">
                          <a:solidFill>
                            <a:srgbClr val="D9D9D9"/>
                          </a:solidFill>
                          <a:latin typeface="Arial"/>
                          <a:cs typeface="Arial"/>
                        </a:rPr>
                        <a:t> for more information.</a:t>
                      </a:r>
                    </a:p>
                  </a:txBody>
                  <a:tcPr marL="182880" marT="137160">
                    <a:solidFill>
                      <a:srgbClr val="01010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xmlns="" val="10007"/>
                  </a:ext>
                </a:extLst>
              </a:tr>
              <a:tr h="1807193">
                <a:tc gridSpan="3">
                  <a:txBody>
                    <a:bodyPr/>
                    <a:lstStyle/>
                    <a:p>
                      <a:endParaRPr lang="en-US" sz="2800" dirty="0">
                        <a:solidFill>
                          <a:srgbClr val="1F3A4E"/>
                        </a:solidFill>
                      </a:endParaRPr>
                    </a:p>
                  </a:txBody>
                  <a:tcPr marL="182880" marT="137160">
                    <a:blipFill dpi="0" rotWithShape="1">
                      <a:blip r:embed="rId9">
                        <a:extLst>
                          <a:ext uri="{28A0092B-C50C-407E-A947-70E740481C1C}">
                            <a14:useLocalDpi xmlns:a14="http://schemas.microsoft.com/office/drawing/2010/main" val="0"/>
                          </a:ext>
                        </a:extLst>
                      </a:blip>
                      <a:srcRect/>
                      <a:stretch>
                        <a:fillRect/>
                      </a:stretch>
                    </a:blip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xmlns="" val="10008"/>
                  </a:ext>
                </a:extLst>
              </a:tr>
              <a:tr h="2456526">
                <a:tc gridSpan="2">
                  <a:txBody>
                    <a:bodyPr/>
                    <a:lstStyle/>
                    <a:p>
                      <a:pPr>
                        <a:lnSpc>
                          <a:spcPts val="2600"/>
                        </a:lnSpc>
                      </a:pPr>
                      <a:r>
                        <a:rPr lang="en-US" sz="2400" dirty="0">
                          <a:solidFill>
                            <a:schemeClr val="bg1">
                              <a:lumMod val="85000"/>
                            </a:schemeClr>
                          </a:solidFill>
                          <a:latin typeface="Arial"/>
                          <a:cs typeface="Arial"/>
                        </a:rPr>
                        <a:t>© 2019</a:t>
                      </a:r>
                      <a:r>
                        <a:rPr lang="en-US" sz="2400" baseline="0" dirty="0">
                          <a:solidFill>
                            <a:schemeClr val="bg1">
                              <a:lumMod val="85000"/>
                            </a:schemeClr>
                          </a:solidFill>
                          <a:latin typeface="Arial"/>
                          <a:cs typeface="Arial"/>
                        </a:rPr>
                        <a:t> </a:t>
                      </a:r>
                      <a:r>
                        <a:rPr lang="en-US" sz="2400" dirty="0" err="1">
                          <a:solidFill>
                            <a:schemeClr val="bg1">
                              <a:lumMod val="85000"/>
                            </a:schemeClr>
                          </a:solidFill>
                          <a:latin typeface="Arial"/>
                          <a:cs typeface="Arial"/>
                        </a:rPr>
                        <a:t>PosterPresentations.com</a:t>
                      </a:r>
                      <a:r>
                        <a:rPr lang="en-US" sz="2400" dirty="0">
                          <a:solidFill>
                            <a:schemeClr val="bg1">
                              <a:lumMod val="85000"/>
                            </a:schemeClr>
                          </a:solidFill>
                          <a:latin typeface="Arial"/>
                          <a:cs typeface="Arial"/>
                        </a:rPr>
                        <a:t/>
                      </a:r>
                      <a:br>
                        <a:rPr lang="en-US" sz="2400" dirty="0">
                          <a:solidFill>
                            <a:schemeClr val="bg1">
                              <a:lumMod val="85000"/>
                            </a:schemeClr>
                          </a:solidFill>
                          <a:latin typeface="Arial"/>
                          <a:cs typeface="Arial"/>
                        </a:rPr>
                      </a:br>
                      <a:r>
                        <a:rPr lang="en-US" sz="2400" dirty="0">
                          <a:solidFill>
                            <a:schemeClr val="bg1">
                              <a:lumMod val="85000"/>
                            </a:schemeClr>
                          </a:solidFill>
                          <a:latin typeface="Arial"/>
                          <a:cs typeface="Arial"/>
                        </a:rPr>
                        <a:t>2117 Fourth Street ,</a:t>
                      </a:r>
                      <a:r>
                        <a:rPr lang="en-US" sz="2400" baseline="0" dirty="0">
                          <a:solidFill>
                            <a:schemeClr val="bg1">
                              <a:lumMod val="85000"/>
                            </a:schemeClr>
                          </a:solidFill>
                          <a:latin typeface="Arial"/>
                          <a:cs typeface="Arial"/>
                        </a:rPr>
                        <a:t> STE C        </a:t>
                      </a:r>
                    </a:p>
                    <a:p>
                      <a:pPr>
                        <a:lnSpc>
                          <a:spcPts val="2600"/>
                        </a:lnSpc>
                      </a:pPr>
                      <a:r>
                        <a:rPr lang="en-US" sz="2400" baseline="0" dirty="0">
                          <a:solidFill>
                            <a:schemeClr val="bg1">
                              <a:lumMod val="85000"/>
                            </a:schemeClr>
                          </a:solidFill>
                          <a:latin typeface="Arial"/>
                          <a:cs typeface="Arial"/>
                        </a:rPr>
                        <a:t>Berkeley CA 94710 USA</a:t>
                      </a:r>
                      <a:endParaRPr lang="en-US" sz="2400" dirty="0">
                        <a:solidFill>
                          <a:schemeClr val="bg1">
                            <a:lumMod val="85000"/>
                          </a:schemeClr>
                        </a:solidFill>
                        <a:latin typeface="Arial"/>
                        <a:cs typeface="Arial"/>
                      </a:endParaRPr>
                    </a:p>
                  </a:txBody>
                  <a:tcPr marL="182880" marT="137160">
                    <a:solidFill>
                      <a:srgbClr val="010101"/>
                    </a:solidFill>
                  </a:tcPr>
                </a:tc>
                <a:tc hMerge="1">
                  <a:txBody>
                    <a:bodyPr/>
                    <a:lstStyle/>
                    <a:p>
                      <a:pPr>
                        <a:lnSpc>
                          <a:spcPts val="2600"/>
                        </a:lnSpc>
                      </a:pPr>
                      <a:endParaRPr lang="en-US" sz="2400" dirty="0">
                        <a:solidFill>
                          <a:schemeClr val="bg1">
                            <a:lumMod val="85000"/>
                          </a:schemeClr>
                        </a:solidFill>
                        <a:latin typeface="Arial"/>
                        <a:cs typeface="Arial"/>
                      </a:endParaRPr>
                    </a:p>
                  </a:txBody>
                  <a:tcPr marL="182880" marT="137160">
                    <a:solidFill>
                      <a:srgbClr val="010101"/>
                    </a:solidFill>
                  </a:tcPr>
                </a:tc>
                <a:tc>
                  <a:txBody>
                    <a:bodyPr/>
                    <a:lstStyle/>
                    <a:p>
                      <a:pPr marL="0" marR="0" indent="0" algn="l" defTabSz="4388900" rtl="0" eaLnBrk="1" fontAlgn="auto" latinLnBrk="0" hangingPunct="1">
                        <a:lnSpc>
                          <a:spcPct val="100000"/>
                        </a:lnSpc>
                        <a:spcBef>
                          <a:spcPts val="0"/>
                        </a:spcBef>
                        <a:spcAft>
                          <a:spcPts val="0"/>
                        </a:spcAft>
                        <a:buClrTx/>
                        <a:buSzTx/>
                        <a:buFontTx/>
                        <a:buNone/>
                        <a:tabLst/>
                        <a:defRPr/>
                      </a:pPr>
                      <a:r>
                        <a:rPr lang="en-US" sz="2800" b="1" dirty="0">
                          <a:solidFill>
                            <a:srgbClr val="D0D0D0"/>
                          </a:solidFill>
                          <a:latin typeface="Arial"/>
                          <a:cs typeface="Arial"/>
                        </a:rPr>
                        <a:t>For complete tutorials</a:t>
                      </a:r>
                      <a:r>
                        <a:rPr lang="en-US" sz="2800" b="1" baseline="0" dirty="0">
                          <a:solidFill>
                            <a:srgbClr val="D0D0D0"/>
                          </a:solidFill>
                          <a:latin typeface="Arial"/>
                          <a:cs typeface="Arial"/>
                        </a:rPr>
                        <a:t> visit:</a:t>
                      </a:r>
                    </a:p>
                    <a:p>
                      <a:pPr marL="0" marR="0" indent="0" algn="l" defTabSz="4388900" rtl="0" eaLnBrk="1" fontAlgn="auto" latinLnBrk="0" hangingPunct="1">
                        <a:lnSpc>
                          <a:spcPct val="100000"/>
                        </a:lnSpc>
                        <a:spcBef>
                          <a:spcPts val="0"/>
                        </a:spcBef>
                        <a:spcAft>
                          <a:spcPts val="0"/>
                        </a:spcAft>
                        <a:buClrTx/>
                        <a:buSzTx/>
                        <a:buFontTx/>
                        <a:buNone/>
                        <a:tabLst/>
                        <a:defRPr/>
                      </a:pPr>
                      <a:r>
                        <a:rPr lang="en-US" sz="2000" b="1" dirty="0">
                          <a:solidFill>
                            <a:srgbClr val="FFC000"/>
                          </a:solidFill>
                          <a:latin typeface="Arial"/>
                          <a:cs typeface="Arial"/>
                        </a:rPr>
                        <a:t>https://</a:t>
                      </a:r>
                      <a:r>
                        <a:rPr lang="en-US" sz="2000" b="1" dirty="0" err="1">
                          <a:solidFill>
                            <a:srgbClr val="FFC000"/>
                          </a:solidFill>
                          <a:latin typeface="Arial"/>
                          <a:cs typeface="Arial"/>
                        </a:rPr>
                        <a:t>www.posterpresentations.com</a:t>
                      </a:r>
                      <a:r>
                        <a:rPr lang="en-US" sz="2000" b="1" dirty="0">
                          <a:solidFill>
                            <a:srgbClr val="FFC000"/>
                          </a:solidFill>
                          <a:latin typeface="Arial"/>
                          <a:cs typeface="Arial"/>
                        </a:rPr>
                        <a:t>/</a:t>
                      </a:r>
                      <a:r>
                        <a:rPr lang="en-US" sz="2000" b="1" dirty="0" err="1">
                          <a:solidFill>
                            <a:srgbClr val="FFC000"/>
                          </a:solidFill>
                          <a:latin typeface="Arial"/>
                          <a:cs typeface="Arial"/>
                        </a:rPr>
                        <a:t>helpdesk.html</a:t>
                      </a:r>
                      <a:endParaRPr lang="en-US" sz="16600" dirty="0"/>
                    </a:p>
                  </a:txBody>
                  <a:tcPr marL="182880" marT="137160">
                    <a:solidFill>
                      <a:srgbClr val="010101"/>
                    </a:solidFill>
                  </a:tcPr>
                </a:tc>
                <a:extLst>
                  <a:ext uri="{0D108BD9-81ED-4DB2-BD59-A6C34878D82A}">
                    <a16:rowId xmlns:a16="http://schemas.microsoft.com/office/drawing/2014/main" xmlns="" val="10009"/>
                  </a:ext>
                </a:extLst>
              </a:tr>
            </a:tbl>
          </a:graphicData>
        </a:graphic>
      </p:graphicFrame>
    </p:spTree>
  </p:cSld>
  <p:clrMap bg1="lt1" tx1="dk1" bg2="lt2" tx2="dk2" accent1="accent1" accent2="accent2" accent3="accent3" accent4="accent4" accent5="accent5" accent6="accent6" hlink="hlink" folHlink="folHlink"/>
  <p:sldLayoutIdLst>
    <p:sldLayoutId id="2147483659" r:id="rId1"/>
  </p:sldLayoutIdLst>
  <p:txStyles>
    <p:titleStyle>
      <a:lvl1pPr algn="ctr" defTabSz="4388900" rtl="0" eaLnBrk="1" latinLnBrk="0" hangingPunct="1">
        <a:spcBef>
          <a:spcPct val="0"/>
        </a:spcBef>
        <a:buNone/>
        <a:defRPr sz="8800" kern="1200">
          <a:solidFill>
            <a:schemeClr val="bg1"/>
          </a:solidFill>
          <a:latin typeface="Trebuchet MS" pitchFamily="34" charset="0"/>
          <a:ea typeface="+mj-ea"/>
          <a:cs typeface="+mj-cs"/>
        </a:defRPr>
      </a:lvl1pPr>
    </p:titleStyle>
    <p:bodyStyle>
      <a:lvl1pPr marL="1645838" indent="-1645838" algn="l" defTabSz="4388900" rtl="0" eaLnBrk="1" latinLnBrk="0" hangingPunct="1">
        <a:spcBef>
          <a:spcPct val="20000"/>
        </a:spcBef>
        <a:buFont typeface="Arial" pitchFamily="34" charset="0"/>
        <a:buChar char="•"/>
        <a:defRPr sz="15400" kern="1200">
          <a:solidFill>
            <a:schemeClr val="tx1"/>
          </a:solidFill>
          <a:latin typeface="+mn-lt"/>
          <a:ea typeface="+mn-ea"/>
          <a:cs typeface="+mn-cs"/>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p:bodyStyle>
    <p:otherStyle>
      <a:defPPr>
        <a:defRPr lang="en-US"/>
      </a:defPPr>
      <a:lvl1pPr marL="0" algn="l" defTabSz="4388900" rtl="0" eaLnBrk="1" latinLnBrk="0" hangingPunct="1">
        <a:defRPr sz="8600" kern="1200">
          <a:solidFill>
            <a:schemeClr val="tx1"/>
          </a:solidFill>
          <a:latin typeface="+mn-lt"/>
          <a:ea typeface="+mn-ea"/>
          <a:cs typeface="+mn-cs"/>
        </a:defRPr>
      </a:lvl1pPr>
      <a:lvl2pPr marL="2194451" algn="l" defTabSz="4388900" rtl="0" eaLnBrk="1" latinLnBrk="0" hangingPunct="1">
        <a:defRPr sz="8600" kern="1200">
          <a:solidFill>
            <a:schemeClr val="tx1"/>
          </a:solidFill>
          <a:latin typeface="+mn-lt"/>
          <a:ea typeface="+mn-ea"/>
          <a:cs typeface="+mn-cs"/>
        </a:defRPr>
      </a:lvl2pPr>
      <a:lvl3pPr marL="4388900" algn="l" defTabSz="4388900" rtl="0" eaLnBrk="1" latinLnBrk="0" hangingPunct="1">
        <a:defRPr sz="8600" kern="1200">
          <a:solidFill>
            <a:schemeClr val="tx1"/>
          </a:solidFill>
          <a:latin typeface="+mn-lt"/>
          <a:ea typeface="+mn-ea"/>
          <a:cs typeface="+mn-cs"/>
        </a:defRPr>
      </a:lvl3pPr>
      <a:lvl4pPr marL="6583351" algn="l" defTabSz="4388900" rtl="0" eaLnBrk="1" latinLnBrk="0" hangingPunct="1">
        <a:defRPr sz="8600" kern="1200">
          <a:solidFill>
            <a:schemeClr val="tx1"/>
          </a:solidFill>
          <a:latin typeface="+mn-lt"/>
          <a:ea typeface="+mn-ea"/>
          <a:cs typeface="+mn-cs"/>
        </a:defRPr>
      </a:lvl4pPr>
      <a:lvl5pPr marL="8777801" algn="l" defTabSz="4388900" rtl="0" eaLnBrk="1" latinLnBrk="0" hangingPunct="1">
        <a:defRPr sz="8600" kern="1200">
          <a:solidFill>
            <a:schemeClr val="tx1"/>
          </a:solidFill>
          <a:latin typeface="+mn-lt"/>
          <a:ea typeface="+mn-ea"/>
          <a:cs typeface="+mn-cs"/>
        </a:defRPr>
      </a:lvl5pPr>
      <a:lvl6pPr marL="10972252" algn="l" defTabSz="4388900" rtl="0" eaLnBrk="1" latinLnBrk="0" hangingPunct="1">
        <a:defRPr sz="8600" kern="1200">
          <a:solidFill>
            <a:schemeClr val="tx1"/>
          </a:solidFill>
          <a:latin typeface="+mn-lt"/>
          <a:ea typeface="+mn-ea"/>
          <a:cs typeface="+mn-cs"/>
        </a:defRPr>
      </a:lvl6pPr>
      <a:lvl7pPr marL="13166703" algn="l" defTabSz="4388900" rtl="0" eaLnBrk="1" latinLnBrk="0" hangingPunct="1">
        <a:defRPr sz="8600" kern="1200">
          <a:solidFill>
            <a:schemeClr val="tx1"/>
          </a:solidFill>
          <a:latin typeface="+mn-lt"/>
          <a:ea typeface="+mn-ea"/>
          <a:cs typeface="+mn-cs"/>
        </a:defRPr>
      </a:lvl7pPr>
      <a:lvl8pPr marL="15361152" algn="l" defTabSz="4388900" rtl="0" eaLnBrk="1" latinLnBrk="0" hangingPunct="1">
        <a:defRPr sz="8600" kern="1200">
          <a:solidFill>
            <a:schemeClr val="tx1"/>
          </a:solidFill>
          <a:latin typeface="+mn-lt"/>
          <a:ea typeface="+mn-ea"/>
          <a:cs typeface="+mn-cs"/>
        </a:defRPr>
      </a:lvl8pPr>
      <a:lvl9pPr marL="17555603" algn="l" defTabSz="4388900" rtl="0" eaLnBrk="1" latinLnBrk="0" hangingPunct="1">
        <a:defRPr sz="86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gradFill>
          <a:gsLst>
            <a:gs pos="0">
              <a:schemeClr val="accent6">
                <a:lumMod val="20000"/>
                <a:lumOff val="80000"/>
              </a:schemeClr>
            </a:gs>
            <a:gs pos="100000">
              <a:schemeClr val="bg1"/>
            </a:gs>
          </a:gsLst>
          <a:lin ang="5400000" scaled="0"/>
        </a:gradFill>
        <a:effectLst/>
      </p:bgPr>
    </p:bg>
    <p:spTree>
      <p:nvGrpSpPr>
        <p:cNvPr id="1" name=""/>
        <p:cNvGrpSpPr/>
        <p:nvPr/>
      </p:nvGrpSpPr>
      <p:grpSpPr>
        <a:xfrm>
          <a:off x="0" y="0"/>
          <a:ext cx="0" cy="0"/>
          <a:chOff x="0" y="0"/>
          <a:chExt cx="0" cy="0"/>
        </a:xfrm>
      </p:grpSpPr>
      <p:sp>
        <p:nvSpPr>
          <p:cNvPr id="10" name="Text Box 14"/>
          <p:cNvSpPr txBox="1">
            <a:spLocks noChangeArrowheads="1"/>
          </p:cNvSpPr>
          <p:nvPr/>
        </p:nvSpPr>
        <p:spPr bwMode="auto">
          <a:xfrm>
            <a:off x="1666906" y="42911855"/>
            <a:ext cx="3003919" cy="425755"/>
          </a:xfrm>
          <a:prstGeom prst="rect">
            <a:avLst/>
          </a:prstGeom>
          <a:noFill/>
          <a:ln w="9525">
            <a:noFill/>
            <a:miter lim="800000"/>
            <a:headEnd/>
            <a:tailEnd/>
          </a:ln>
          <a:effectLst/>
        </p:spPr>
        <p:txBody>
          <a:bodyPr wrap="square" lIns="91263" tIns="45623" rIns="91263" bIns="45623">
            <a:spAutoFit/>
          </a:bodyPr>
          <a:lstStyle/>
          <a:p>
            <a:pPr eaLnBrk="0" hangingPunct="0">
              <a:lnSpc>
                <a:spcPct val="65000"/>
              </a:lnSpc>
              <a:spcBef>
                <a:spcPct val="50000"/>
              </a:spcBef>
              <a:defRPr/>
            </a:pPr>
            <a:r>
              <a:rPr lang="en-US" sz="800" b="1" dirty="0">
                <a:solidFill>
                  <a:schemeClr val="bg1">
                    <a:lumMod val="75000"/>
                  </a:schemeClr>
                </a:solidFill>
                <a:latin typeface="Arial" charset="0"/>
              </a:rPr>
              <a:t>RESEARCH POSTER PRESENTATION DESIGN © 2019</a:t>
            </a:r>
          </a:p>
          <a:p>
            <a:pPr eaLnBrk="0" hangingPunct="0">
              <a:lnSpc>
                <a:spcPct val="65000"/>
              </a:lnSpc>
              <a:spcBef>
                <a:spcPct val="50000"/>
              </a:spcBef>
              <a:defRPr/>
            </a:pPr>
            <a:r>
              <a:rPr lang="en-US" sz="1400" b="1" dirty="0">
                <a:solidFill>
                  <a:schemeClr val="bg1">
                    <a:lumMod val="75000"/>
                  </a:schemeClr>
                </a:solidFill>
                <a:latin typeface="Arial" charset="0"/>
              </a:rPr>
              <a:t>www.PosterPresentations.com</a:t>
            </a:r>
          </a:p>
        </p:txBody>
      </p:sp>
      <p:sp>
        <p:nvSpPr>
          <p:cNvPr id="36" name="Rectangle 36"/>
          <p:cNvSpPr>
            <a:spLocks noChangeArrowheads="1"/>
          </p:cNvSpPr>
          <p:nvPr userDrawn="1"/>
        </p:nvSpPr>
        <p:spPr bwMode="auto">
          <a:xfrm>
            <a:off x="0" y="0"/>
            <a:ext cx="43891200" cy="6100240"/>
          </a:xfrm>
          <a:prstGeom prst="rect">
            <a:avLst/>
          </a:prstGeom>
          <a:gradFill>
            <a:gsLst>
              <a:gs pos="0">
                <a:schemeClr val="accent6">
                  <a:lumMod val="40000"/>
                  <a:lumOff val="60000"/>
                </a:schemeClr>
              </a:gs>
              <a:gs pos="100000">
                <a:schemeClr val="bg1"/>
              </a:gs>
            </a:gsLst>
            <a:lin ang="5400000" scaled="1"/>
          </a:gradFill>
          <a:ln w="9525">
            <a:noFill/>
            <a:miter lim="800000"/>
            <a:headEnd/>
            <a:tailEnd/>
          </a:ln>
          <a:effectLst/>
        </p:spPr>
        <p:txBody>
          <a:bodyPr wrap="none" lIns="58781" tIns="29390" rIns="58781" bIns="29390" anchor="ctr"/>
          <a:lstStyle/>
          <a:p>
            <a:pPr>
              <a:defRPr/>
            </a:pPr>
            <a:endParaRPr lang="en-US" dirty="0"/>
          </a:p>
        </p:txBody>
      </p:sp>
      <p:cxnSp>
        <p:nvCxnSpPr>
          <p:cNvPr id="40" name="Straight Connector 39"/>
          <p:cNvCxnSpPr/>
          <p:nvPr userDrawn="1"/>
        </p:nvCxnSpPr>
        <p:spPr>
          <a:xfrm>
            <a:off x="0" y="6100240"/>
            <a:ext cx="43891200" cy="0"/>
          </a:xfrm>
          <a:prstGeom prst="line">
            <a:avLst/>
          </a:prstGeom>
          <a:ln w="174752" cmpd="sng">
            <a:solidFill>
              <a:schemeClr val="accent6">
                <a:lumMod val="40000"/>
                <a:lumOff val="60000"/>
              </a:schemeClr>
            </a:solidFill>
            <a:prstDash val="solid"/>
          </a:ln>
        </p:spPr>
        <p:style>
          <a:lnRef idx="1">
            <a:schemeClr val="accent1"/>
          </a:lnRef>
          <a:fillRef idx="0">
            <a:schemeClr val="accent1"/>
          </a:fillRef>
          <a:effectRef idx="0">
            <a:schemeClr val="accent1"/>
          </a:effectRef>
          <a:fontRef idx="minor">
            <a:schemeClr val="tx1"/>
          </a:fontRef>
        </p:style>
      </p:cxnSp>
      <p:sp>
        <p:nvSpPr>
          <p:cNvPr id="42" name="Rounded Rectangle 41"/>
          <p:cNvSpPr/>
          <p:nvPr userDrawn="1"/>
        </p:nvSpPr>
        <p:spPr>
          <a:xfrm>
            <a:off x="922338" y="7010400"/>
            <a:ext cx="20718462" cy="35661600"/>
          </a:xfrm>
          <a:prstGeom prst="roundRect">
            <a:avLst>
              <a:gd name="adj" fmla="val 1956"/>
            </a:avLst>
          </a:prstGeom>
          <a:gradFill>
            <a:gsLst>
              <a:gs pos="0">
                <a:schemeClr val="accent6">
                  <a:lumMod val="40000"/>
                  <a:lumOff val="60000"/>
                </a:schemeClr>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ounded Rectangle 42"/>
          <p:cNvSpPr/>
          <p:nvPr userDrawn="1"/>
        </p:nvSpPr>
        <p:spPr>
          <a:xfrm>
            <a:off x="22253576" y="7010400"/>
            <a:ext cx="20718462" cy="35661600"/>
          </a:xfrm>
          <a:prstGeom prst="roundRect">
            <a:avLst>
              <a:gd name="adj" fmla="val 1956"/>
            </a:avLst>
          </a:prstGeom>
          <a:gradFill>
            <a:gsLst>
              <a:gs pos="0">
                <a:schemeClr val="accent6">
                  <a:lumMod val="40000"/>
                  <a:lumOff val="60000"/>
                </a:schemeClr>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73461922"/>
      </p:ext>
    </p:extLst>
  </p:cSld>
  <p:clrMap bg1="lt1" tx1="dk1" bg2="lt2" tx2="dk2" accent1="accent1" accent2="accent2" accent3="accent3" accent4="accent4" accent5="accent5" accent6="accent6" hlink="hlink" folHlink="folHlink"/>
  <p:sldLayoutIdLst>
    <p:sldLayoutId id="2147483661" r:id="rId1"/>
  </p:sldLayoutIdLst>
  <p:txStyles>
    <p:titleStyle>
      <a:lvl1pPr algn="ctr" defTabSz="4388900" rtl="0" eaLnBrk="1" latinLnBrk="0" hangingPunct="1">
        <a:spcBef>
          <a:spcPct val="0"/>
        </a:spcBef>
        <a:buNone/>
        <a:defRPr sz="8800" kern="1200">
          <a:solidFill>
            <a:schemeClr val="bg1"/>
          </a:solidFill>
          <a:latin typeface="Trebuchet MS" pitchFamily="34" charset="0"/>
          <a:ea typeface="+mj-ea"/>
          <a:cs typeface="+mj-cs"/>
        </a:defRPr>
      </a:lvl1pPr>
    </p:titleStyle>
    <p:bodyStyle>
      <a:lvl1pPr marL="1645838" indent="-1645838" algn="l" defTabSz="4388900" rtl="0" eaLnBrk="1" latinLnBrk="0" hangingPunct="1">
        <a:spcBef>
          <a:spcPct val="20000"/>
        </a:spcBef>
        <a:buFont typeface="Arial" pitchFamily="34" charset="0"/>
        <a:buChar char="•"/>
        <a:defRPr sz="15400" kern="1200">
          <a:solidFill>
            <a:schemeClr val="tx1"/>
          </a:solidFill>
          <a:latin typeface="+mn-lt"/>
          <a:ea typeface="+mn-ea"/>
          <a:cs typeface="+mn-cs"/>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p:bodyStyle>
    <p:otherStyle>
      <a:defPPr>
        <a:defRPr lang="en-US"/>
      </a:defPPr>
      <a:lvl1pPr marL="0" algn="l" defTabSz="4388900" rtl="0" eaLnBrk="1" latinLnBrk="0" hangingPunct="1">
        <a:defRPr sz="8600" kern="1200">
          <a:solidFill>
            <a:schemeClr val="tx1"/>
          </a:solidFill>
          <a:latin typeface="+mn-lt"/>
          <a:ea typeface="+mn-ea"/>
          <a:cs typeface="+mn-cs"/>
        </a:defRPr>
      </a:lvl1pPr>
      <a:lvl2pPr marL="2194451" algn="l" defTabSz="4388900" rtl="0" eaLnBrk="1" latinLnBrk="0" hangingPunct="1">
        <a:defRPr sz="8600" kern="1200">
          <a:solidFill>
            <a:schemeClr val="tx1"/>
          </a:solidFill>
          <a:latin typeface="+mn-lt"/>
          <a:ea typeface="+mn-ea"/>
          <a:cs typeface="+mn-cs"/>
        </a:defRPr>
      </a:lvl2pPr>
      <a:lvl3pPr marL="4388900" algn="l" defTabSz="4388900" rtl="0" eaLnBrk="1" latinLnBrk="0" hangingPunct="1">
        <a:defRPr sz="8600" kern="1200">
          <a:solidFill>
            <a:schemeClr val="tx1"/>
          </a:solidFill>
          <a:latin typeface="+mn-lt"/>
          <a:ea typeface="+mn-ea"/>
          <a:cs typeface="+mn-cs"/>
        </a:defRPr>
      </a:lvl3pPr>
      <a:lvl4pPr marL="6583351" algn="l" defTabSz="4388900" rtl="0" eaLnBrk="1" latinLnBrk="0" hangingPunct="1">
        <a:defRPr sz="8600" kern="1200">
          <a:solidFill>
            <a:schemeClr val="tx1"/>
          </a:solidFill>
          <a:latin typeface="+mn-lt"/>
          <a:ea typeface="+mn-ea"/>
          <a:cs typeface="+mn-cs"/>
        </a:defRPr>
      </a:lvl4pPr>
      <a:lvl5pPr marL="8777801" algn="l" defTabSz="4388900" rtl="0" eaLnBrk="1" latinLnBrk="0" hangingPunct="1">
        <a:defRPr sz="8600" kern="1200">
          <a:solidFill>
            <a:schemeClr val="tx1"/>
          </a:solidFill>
          <a:latin typeface="+mn-lt"/>
          <a:ea typeface="+mn-ea"/>
          <a:cs typeface="+mn-cs"/>
        </a:defRPr>
      </a:lvl5pPr>
      <a:lvl6pPr marL="10972252" algn="l" defTabSz="4388900" rtl="0" eaLnBrk="1" latinLnBrk="0" hangingPunct="1">
        <a:defRPr sz="8600" kern="1200">
          <a:solidFill>
            <a:schemeClr val="tx1"/>
          </a:solidFill>
          <a:latin typeface="+mn-lt"/>
          <a:ea typeface="+mn-ea"/>
          <a:cs typeface="+mn-cs"/>
        </a:defRPr>
      </a:lvl6pPr>
      <a:lvl7pPr marL="13166703" algn="l" defTabSz="4388900" rtl="0" eaLnBrk="1" latinLnBrk="0" hangingPunct="1">
        <a:defRPr sz="8600" kern="1200">
          <a:solidFill>
            <a:schemeClr val="tx1"/>
          </a:solidFill>
          <a:latin typeface="+mn-lt"/>
          <a:ea typeface="+mn-ea"/>
          <a:cs typeface="+mn-cs"/>
        </a:defRPr>
      </a:lvl7pPr>
      <a:lvl8pPr marL="15361152" algn="l" defTabSz="4388900" rtl="0" eaLnBrk="1" latinLnBrk="0" hangingPunct="1">
        <a:defRPr sz="8600" kern="1200">
          <a:solidFill>
            <a:schemeClr val="tx1"/>
          </a:solidFill>
          <a:latin typeface="+mn-lt"/>
          <a:ea typeface="+mn-ea"/>
          <a:cs typeface="+mn-cs"/>
        </a:defRPr>
      </a:lvl8pPr>
      <a:lvl9pPr marL="17555603" algn="l" defTabSz="4388900" rtl="0" eaLnBrk="1" latinLnBrk="0" hangingPunct="1">
        <a:defRPr sz="86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accent6">
                <a:lumMod val="20000"/>
                <a:lumOff val="80000"/>
              </a:schemeClr>
            </a:gs>
            <a:gs pos="100000">
              <a:schemeClr val="bg1"/>
            </a:gs>
          </a:gsLst>
          <a:lin ang="5400000" scaled="0"/>
          <a:tileRect/>
        </a:gradFill>
        <a:effectLst/>
      </p:bgPr>
    </p:bg>
    <p:spTree>
      <p:nvGrpSpPr>
        <p:cNvPr id="1" name=""/>
        <p:cNvGrpSpPr/>
        <p:nvPr/>
      </p:nvGrpSpPr>
      <p:grpSpPr>
        <a:xfrm>
          <a:off x="0" y="0"/>
          <a:ext cx="0" cy="0"/>
          <a:chOff x="0" y="0"/>
          <a:chExt cx="0" cy="0"/>
        </a:xfrm>
      </p:grpSpPr>
      <p:sp>
        <p:nvSpPr>
          <p:cNvPr id="40" name="Rectangle 36"/>
          <p:cNvSpPr>
            <a:spLocks noChangeArrowheads="1"/>
          </p:cNvSpPr>
          <p:nvPr userDrawn="1"/>
        </p:nvSpPr>
        <p:spPr bwMode="auto">
          <a:xfrm>
            <a:off x="0" y="0"/>
            <a:ext cx="43891200" cy="6100240"/>
          </a:xfrm>
          <a:prstGeom prst="rect">
            <a:avLst/>
          </a:prstGeom>
          <a:gradFill>
            <a:gsLst>
              <a:gs pos="0">
                <a:schemeClr val="accent6">
                  <a:lumMod val="40000"/>
                  <a:lumOff val="60000"/>
                </a:schemeClr>
              </a:gs>
              <a:gs pos="100000">
                <a:schemeClr val="bg1"/>
              </a:gs>
            </a:gsLst>
            <a:lin ang="5400000" scaled="1"/>
          </a:gradFill>
          <a:ln w="9525">
            <a:noFill/>
            <a:miter lim="800000"/>
            <a:headEnd/>
            <a:tailEnd/>
          </a:ln>
          <a:effectLst/>
        </p:spPr>
        <p:txBody>
          <a:bodyPr wrap="none" lIns="58781" tIns="29390" rIns="58781" bIns="29390" anchor="ctr"/>
          <a:lstStyle/>
          <a:p>
            <a:pPr>
              <a:defRPr/>
            </a:pPr>
            <a:endParaRPr lang="en-US" dirty="0"/>
          </a:p>
        </p:txBody>
      </p:sp>
      <p:cxnSp>
        <p:nvCxnSpPr>
          <p:cNvPr id="41" name="Straight Connector 40"/>
          <p:cNvCxnSpPr/>
          <p:nvPr userDrawn="1"/>
        </p:nvCxnSpPr>
        <p:spPr>
          <a:xfrm>
            <a:off x="0" y="6100240"/>
            <a:ext cx="43891200" cy="0"/>
          </a:xfrm>
          <a:prstGeom prst="line">
            <a:avLst/>
          </a:prstGeom>
          <a:ln w="174752" cmpd="sng">
            <a:solidFill>
              <a:schemeClr val="accent6">
                <a:lumMod val="40000"/>
                <a:lumOff val="60000"/>
              </a:schemeClr>
            </a:solidFill>
            <a:prstDash val="solid"/>
          </a:ln>
        </p:spPr>
        <p:style>
          <a:lnRef idx="1">
            <a:schemeClr val="accent1"/>
          </a:lnRef>
          <a:fillRef idx="0">
            <a:schemeClr val="accent1"/>
          </a:fillRef>
          <a:effectRef idx="0">
            <a:schemeClr val="accent1"/>
          </a:effectRef>
          <a:fontRef idx="minor">
            <a:schemeClr val="tx1"/>
          </a:fontRef>
        </p:style>
      </p:cxnSp>
      <p:sp>
        <p:nvSpPr>
          <p:cNvPr id="42" name="Rounded Rectangle 41"/>
          <p:cNvSpPr/>
          <p:nvPr userDrawn="1"/>
        </p:nvSpPr>
        <p:spPr>
          <a:xfrm>
            <a:off x="922161" y="7010400"/>
            <a:ext cx="13597409" cy="35661600"/>
          </a:xfrm>
          <a:prstGeom prst="roundRect">
            <a:avLst>
              <a:gd name="adj" fmla="val 1956"/>
            </a:avLst>
          </a:prstGeom>
          <a:gradFill>
            <a:gsLst>
              <a:gs pos="0">
                <a:schemeClr val="accent6">
                  <a:lumMod val="40000"/>
                  <a:lumOff val="60000"/>
                </a:schemeClr>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ounded Rectangle 42"/>
          <p:cNvSpPr/>
          <p:nvPr userDrawn="1"/>
        </p:nvSpPr>
        <p:spPr>
          <a:xfrm>
            <a:off x="15166656" y="7010400"/>
            <a:ext cx="13597409" cy="35661600"/>
          </a:xfrm>
          <a:prstGeom prst="roundRect">
            <a:avLst>
              <a:gd name="adj" fmla="val 1956"/>
            </a:avLst>
          </a:prstGeom>
          <a:gradFill>
            <a:gsLst>
              <a:gs pos="0">
                <a:schemeClr val="accent6">
                  <a:lumMod val="40000"/>
                  <a:lumOff val="60000"/>
                </a:schemeClr>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ounded Rectangle 44"/>
          <p:cNvSpPr/>
          <p:nvPr userDrawn="1"/>
        </p:nvSpPr>
        <p:spPr>
          <a:xfrm>
            <a:off x="29411151" y="7010400"/>
            <a:ext cx="13597409" cy="35661600"/>
          </a:xfrm>
          <a:prstGeom prst="roundRect">
            <a:avLst>
              <a:gd name="adj" fmla="val 1956"/>
            </a:avLst>
          </a:prstGeom>
          <a:gradFill>
            <a:gsLst>
              <a:gs pos="0">
                <a:schemeClr val="accent6">
                  <a:lumMod val="40000"/>
                  <a:lumOff val="60000"/>
                </a:schemeClr>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 Box 14"/>
          <p:cNvSpPr txBox="1">
            <a:spLocks noChangeArrowheads="1"/>
          </p:cNvSpPr>
          <p:nvPr userDrawn="1"/>
        </p:nvSpPr>
        <p:spPr bwMode="auto">
          <a:xfrm>
            <a:off x="1666906" y="42911855"/>
            <a:ext cx="3003919" cy="425755"/>
          </a:xfrm>
          <a:prstGeom prst="rect">
            <a:avLst/>
          </a:prstGeom>
          <a:noFill/>
          <a:ln w="9525">
            <a:noFill/>
            <a:miter lim="800000"/>
            <a:headEnd/>
            <a:tailEnd/>
          </a:ln>
          <a:effectLst/>
        </p:spPr>
        <p:txBody>
          <a:bodyPr wrap="square" lIns="91263" tIns="45623" rIns="91263" bIns="45623">
            <a:spAutoFit/>
          </a:bodyPr>
          <a:lstStyle/>
          <a:p>
            <a:pPr eaLnBrk="0" hangingPunct="0">
              <a:lnSpc>
                <a:spcPct val="65000"/>
              </a:lnSpc>
              <a:spcBef>
                <a:spcPct val="50000"/>
              </a:spcBef>
              <a:defRPr/>
            </a:pPr>
            <a:r>
              <a:rPr lang="en-US" sz="800" b="1" dirty="0">
                <a:solidFill>
                  <a:schemeClr val="bg1">
                    <a:lumMod val="75000"/>
                  </a:schemeClr>
                </a:solidFill>
                <a:latin typeface="Arial" charset="0"/>
              </a:rPr>
              <a:t>RESEARCH POSTER PRESENTATION DESIGN © 2019</a:t>
            </a:r>
          </a:p>
          <a:p>
            <a:pPr eaLnBrk="0" hangingPunct="0">
              <a:lnSpc>
                <a:spcPct val="65000"/>
              </a:lnSpc>
              <a:spcBef>
                <a:spcPct val="50000"/>
              </a:spcBef>
              <a:defRPr/>
            </a:pPr>
            <a:r>
              <a:rPr lang="en-US" sz="1400" b="1" dirty="0">
                <a:solidFill>
                  <a:schemeClr val="bg1">
                    <a:lumMod val="75000"/>
                  </a:schemeClr>
                </a:solidFill>
                <a:latin typeface="Arial" charset="0"/>
              </a:rPr>
              <a:t>www.PosterPresentations.com</a:t>
            </a:r>
          </a:p>
        </p:txBody>
      </p:sp>
      <p:graphicFrame>
        <p:nvGraphicFramePr>
          <p:cNvPr id="49" name="Table 48">
            <a:extLst>
              <a:ext uri="{FF2B5EF4-FFF2-40B4-BE49-F238E27FC236}">
                <a16:creationId xmlns:a16="http://schemas.microsoft.com/office/drawing/2014/main" xmlns="" id="{B0ABAD78-4AAE-8640-AA98-5085CC4A7FAA}"/>
              </a:ext>
            </a:extLst>
          </p:cNvPr>
          <p:cNvGraphicFramePr>
            <a:graphicFrameLocks noGrp="1"/>
          </p:cNvGraphicFramePr>
          <p:nvPr userDrawn="1">
            <p:extLst>
              <p:ext uri="{D42A27DB-BD31-4B8C-83A1-F6EECF244321}">
                <p14:modId xmlns:p14="http://schemas.microsoft.com/office/powerpoint/2010/main" val="1943525039"/>
              </p:ext>
            </p:extLst>
          </p:nvPr>
        </p:nvGraphicFramePr>
        <p:xfrm>
          <a:off x="-13032540" y="23445"/>
          <a:ext cx="12111788" cy="43867755"/>
        </p:xfrm>
        <a:graphic>
          <a:graphicData uri="http://schemas.openxmlformats.org/drawingml/2006/table">
            <a:tbl>
              <a:tblPr firstRow="1" bandRow="1">
                <a:tableStyleId>{5C22544A-7EE6-4342-B048-85BDC9FD1C3A}</a:tableStyleId>
              </a:tblPr>
              <a:tblGrid>
                <a:gridCol w="5193437">
                  <a:extLst>
                    <a:ext uri="{9D8B030D-6E8A-4147-A177-3AD203B41FA5}">
                      <a16:colId xmlns:a16="http://schemas.microsoft.com/office/drawing/2014/main" xmlns="" val="20000"/>
                    </a:ext>
                  </a:extLst>
                </a:gridCol>
                <a:gridCol w="6918351">
                  <a:extLst>
                    <a:ext uri="{9D8B030D-6E8A-4147-A177-3AD203B41FA5}">
                      <a16:colId xmlns:a16="http://schemas.microsoft.com/office/drawing/2014/main" xmlns="" val="20001"/>
                    </a:ext>
                  </a:extLst>
                </a:gridCol>
              </a:tblGrid>
              <a:tr h="1698282">
                <a:tc gridSpan="2">
                  <a:txBody>
                    <a:bodyPr/>
                    <a:lstStyle/>
                    <a:p>
                      <a:pPr marL="0" marR="0" indent="0" algn="ctr" defTabSz="4388900" rtl="0" eaLnBrk="1" fontAlgn="auto" latinLnBrk="0" hangingPunct="1">
                        <a:lnSpc>
                          <a:spcPct val="100000"/>
                        </a:lnSpc>
                        <a:spcBef>
                          <a:spcPts val="0"/>
                        </a:spcBef>
                        <a:spcAft>
                          <a:spcPts val="0"/>
                        </a:spcAft>
                        <a:buClrTx/>
                        <a:buSzTx/>
                        <a:buFontTx/>
                        <a:buNone/>
                        <a:tabLst/>
                        <a:defRPr/>
                      </a:pPr>
                      <a:r>
                        <a:rPr lang="en-US" sz="4400" b="0" spc="600" dirty="0">
                          <a:solidFill>
                            <a:srgbClr val="1F3A4E"/>
                          </a:solidFill>
                          <a:latin typeface="Arial Black" panose="020B0A04020102020204" pitchFamily="34" charset="0"/>
                        </a:rPr>
                        <a:t>QUICK START GUIDE</a:t>
                      </a:r>
                      <a:br>
                        <a:rPr lang="en-US" sz="4400" b="0" spc="600" dirty="0">
                          <a:solidFill>
                            <a:srgbClr val="1F3A4E"/>
                          </a:solidFill>
                          <a:latin typeface="Arial Black" panose="020B0A04020102020204" pitchFamily="34" charset="0"/>
                        </a:rPr>
                      </a:br>
                      <a:r>
                        <a:rPr lang="en-US" sz="3600" b="1" spc="0" dirty="0">
                          <a:solidFill>
                            <a:srgbClr val="FF0000"/>
                          </a:solidFill>
                          <a:latin typeface="Trebuchet MS" pitchFamily="34" charset="0"/>
                        </a:rPr>
                        <a:t>(THIS SIDEBAR WILL NOT PRINT)</a:t>
                      </a:r>
                      <a:endParaRPr lang="en-US" sz="4400" b="1" spc="600" dirty="0">
                        <a:solidFill>
                          <a:schemeClr val="bg1"/>
                        </a:solidFill>
                        <a:latin typeface="Trebuchet MS" pitchFamily="34" charset="0"/>
                      </a:endParaRPr>
                    </a:p>
                  </a:txBody>
                  <a:tcPr marL="182880" marT="137160">
                    <a:solidFill>
                      <a:srgbClr val="FFC000"/>
                    </a:solidFill>
                  </a:tcPr>
                </a:tc>
                <a:tc hMerge="1">
                  <a:txBody>
                    <a:bodyPr/>
                    <a:lstStyle/>
                    <a:p>
                      <a:endParaRPr lang="en-US" dirty="0"/>
                    </a:p>
                  </a:txBody>
                  <a:tcPr/>
                </a:tc>
                <a:extLst>
                  <a:ext uri="{0D108BD9-81ED-4DB2-BD59-A6C34878D82A}">
                    <a16:rowId xmlns:a16="http://schemas.microsoft.com/office/drawing/2014/main" xmlns="" val="10000"/>
                  </a:ext>
                </a:extLst>
              </a:tr>
              <a:tr h="5220638">
                <a:tc gridSpan="2">
                  <a:txBody>
                    <a:bodyPr/>
                    <a:lstStyle/>
                    <a:p>
                      <a:pPr defTabSz="3765639"/>
                      <a:r>
                        <a:rPr lang="en-US" sz="2800" i="0" dirty="0">
                          <a:solidFill>
                            <a:srgbClr val="D9D9D9"/>
                          </a:solidFill>
                          <a:latin typeface="Arial"/>
                          <a:cs typeface="Arial"/>
                        </a:rPr>
                        <a:t>This PowerPoint template produces a </a:t>
                      </a:r>
                      <a:r>
                        <a:rPr lang="en-US" sz="2800" i="0" dirty="0">
                          <a:solidFill>
                            <a:srgbClr val="FFC000"/>
                          </a:solidFill>
                          <a:latin typeface="Arial"/>
                          <a:cs typeface="Arial"/>
                        </a:rPr>
                        <a:t>48"x48" </a:t>
                      </a:r>
                      <a:r>
                        <a:rPr lang="en-US" sz="2800" i="0" dirty="0">
                          <a:solidFill>
                            <a:srgbClr val="D9D9D9"/>
                          </a:solidFill>
                          <a:latin typeface="Arial"/>
                          <a:cs typeface="Arial"/>
                        </a:rPr>
                        <a:t>presentation poster. You can use it to create your research poster by placing your title, subtitle, text, tables, charts and photos. </a:t>
                      </a:r>
                    </a:p>
                    <a:p>
                      <a:pPr defTabSz="3765639"/>
                      <a:endParaRPr lang="en-US" sz="2800" i="0" dirty="0">
                        <a:solidFill>
                          <a:srgbClr val="D9D9D9"/>
                        </a:solidFill>
                        <a:latin typeface="Arial"/>
                        <a:cs typeface="Arial"/>
                      </a:endParaRPr>
                    </a:p>
                    <a:p>
                      <a:pPr defTabSz="3765639"/>
                      <a:r>
                        <a:rPr lang="en-US" sz="2800" i="0" dirty="0">
                          <a:solidFill>
                            <a:srgbClr val="D9D9D9"/>
                          </a:solidFill>
                          <a:latin typeface="Arial"/>
                          <a:cs typeface="Arial"/>
                        </a:rPr>
                        <a:t>We provide a series of online tutorials that will guide you through the poster design process and answer your poster production questions. For complete template tutorials, go online to </a:t>
                      </a:r>
                      <a:r>
                        <a:rPr lang="en-US" sz="2800" i="0" dirty="0" err="1">
                          <a:solidFill>
                            <a:srgbClr val="FFC000"/>
                          </a:solidFill>
                          <a:latin typeface="Arial"/>
                          <a:cs typeface="Arial"/>
                        </a:rPr>
                        <a:t>PosterPresentations.com</a:t>
                      </a:r>
                      <a:r>
                        <a:rPr lang="en-US" sz="2800" i="0" dirty="0">
                          <a:solidFill>
                            <a:srgbClr val="D9D9D9"/>
                          </a:solidFill>
                          <a:latin typeface="Arial"/>
                          <a:cs typeface="Arial"/>
                        </a:rPr>
                        <a:t> and click on the  </a:t>
                      </a:r>
                      <a:r>
                        <a:rPr lang="en-US" sz="2800" i="0" dirty="0">
                          <a:solidFill>
                            <a:srgbClr val="FFC000"/>
                          </a:solidFill>
                          <a:latin typeface="Arial"/>
                          <a:cs typeface="Arial"/>
                        </a:rPr>
                        <a:t>HELP DESK</a:t>
                      </a:r>
                      <a:r>
                        <a:rPr lang="en-US" sz="2800" i="0" baseline="0" dirty="0">
                          <a:solidFill>
                            <a:srgbClr val="D9D9D9"/>
                          </a:solidFill>
                          <a:latin typeface="Arial"/>
                          <a:cs typeface="Arial"/>
                        </a:rPr>
                        <a:t> </a:t>
                      </a:r>
                      <a:r>
                        <a:rPr lang="en-US" sz="2800" i="0" dirty="0">
                          <a:solidFill>
                            <a:srgbClr val="D9D9D9"/>
                          </a:solidFill>
                          <a:latin typeface="Arial"/>
                          <a:cs typeface="Arial"/>
                        </a:rPr>
                        <a:t>tab.</a:t>
                      </a:r>
                    </a:p>
                    <a:p>
                      <a:pPr defTabSz="3765639"/>
                      <a:endParaRPr lang="en-US" sz="2800" i="0" dirty="0">
                        <a:solidFill>
                          <a:srgbClr val="D9D9D9"/>
                        </a:solidFill>
                        <a:latin typeface="Arial"/>
                        <a:cs typeface="Arial"/>
                      </a:endParaRPr>
                    </a:p>
                    <a:p>
                      <a:pPr defTabSz="3765639"/>
                      <a:r>
                        <a:rPr lang="en-US" sz="2800" i="0" dirty="0">
                          <a:solidFill>
                            <a:srgbClr val="D9D9D9"/>
                          </a:solidFill>
                          <a:latin typeface="Arial"/>
                          <a:cs typeface="Arial"/>
                        </a:rPr>
                        <a:t>To print your poster using our same-day professional printing service, go online to </a:t>
                      </a:r>
                      <a:r>
                        <a:rPr lang="en-US" sz="2800" i="0" dirty="0" err="1">
                          <a:solidFill>
                            <a:srgbClr val="FFC000"/>
                          </a:solidFill>
                          <a:latin typeface="Arial"/>
                          <a:cs typeface="Arial"/>
                        </a:rPr>
                        <a:t>PosterPresentations.com</a:t>
                      </a:r>
                      <a:r>
                        <a:rPr lang="en-US" sz="2800" i="0" dirty="0">
                          <a:solidFill>
                            <a:srgbClr val="D9D9D9"/>
                          </a:solidFill>
                          <a:latin typeface="Arial"/>
                          <a:cs typeface="Arial"/>
                        </a:rPr>
                        <a:t> and click on "</a:t>
                      </a:r>
                      <a:r>
                        <a:rPr lang="en-US" sz="2800" i="0" dirty="0">
                          <a:solidFill>
                            <a:srgbClr val="FFC000"/>
                          </a:solidFill>
                          <a:latin typeface="Arial"/>
                          <a:cs typeface="Arial"/>
                        </a:rPr>
                        <a:t>Order your poster</a:t>
                      </a:r>
                      <a:r>
                        <a:rPr lang="en-US" sz="2800" i="0" dirty="0">
                          <a:solidFill>
                            <a:srgbClr val="D9D9D9"/>
                          </a:solidFill>
                          <a:latin typeface="Arial"/>
                          <a:cs typeface="Arial"/>
                        </a:rPr>
                        <a:t>".</a:t>
                      </a:r>
                      <a:endParaRPr lang="en-US" sz="2800" b="1" dirty="0">
                        <a:solidFill>
                          <a:srgbClr val="D9D9D9"/>
                        </a:solidFill>
                        <a:latin typeface="Arial"/>
                        <a:cs typeface="Arial"/>
                      </a:endParaRPr>
                    </a:p>
                  </a:txBody>
                  <a:tcPr marL="182880" marT="137160">
                    <a:solidFill>
                      <a:srgbClr val="010101"/>
                    </a:solidFill>
                  </a:tcPr>
                </a:tc>
                <a:tc hMerge="1">
                  <a:txBody>
                    <a:bodyPr/>
                    <a:lstStyle/>
                    <a:p>
                      <a:pPr marL="0" indent="0" algn="l" defTabSz="114300"/>
                      <a:endParaRPr lang="en-US" sz="2400" b="0" baseline="0" dirty="0">
                        <a:solidFill>
                          <a:srgbClr val="FFC000"/>
                        </a:solidFill>
                        <a:latin typeface="Arial" panose="020B0604020202020204" pitchFamily="34" charset="0"/>
                        <a:cs typeface="Arial" panose="020B0604020202020204" pitchFamily="34" charset="0"/>
                      </a:endParaRPr>
                    </a:p>
                  </a:txBody>
                  <a:tcPr>
                    <a:solidFill>
                      <a:schemeClr val="tx1">
                        <a:lumMod val="95000"/>
                        <a:lumOff val="5000"/>
                      </a:schemeClr>
                    </a:solidFill>
                  </a:tcPr>
                </a:tc>
                <a:extLst>
                  <a:ext uri="{0D108BD9-81ED-4DB2-BD59-A6C34878D82A}">
                    <a16:rowId xmlns:a16="http://schemas.microsoft.com/office/drawing/2014/main" xmlns="" val="677555919"/>
                  </a:ext>
                </a:extLst>
              </a:tr>
              <a:tr h="6227027">
                <a:tc>
                  <a:txBody>
                    <a:bodyPr/>
                    <a:lstStyle/>
                    <a:p>
                      <a:pPr algn="ctr"/>
                      <a:endParaRPr lang="en-US" sz="2800" dirty="0">
                        <a:solidFill>
                          <a:srgbClr val="1F3A4E"/>
                        </a:solidFill>
                      </a:endParaRPr>
                    </a:p>
                    <a:p>
                      <a:pPr algn="ctr"/>
                      <a:endParaRPr lang="en-US" sz="2800" dirty="0">
                        <a:solidFill>
                          <a:srgbClr val="1F3A4E"/>
                        </a:solidFill>
                      </a:endParaRPr>
                    </a:p>
                    <a:p>
                      <a:pPr algn="ctr"/>
                      <a:r>
                        <a:rPr lang="en-US" sz="2800" dirty="0">
                          <a:solidFill>
                            <a:schemeClr val="bg1"/>
                          </a:solidFill>
                          <a:latin typeface="Arial" panose="020B0604020202020204" pitchFamily="34" charset="0"/>
                          <a:cs typeface="Arial" panose="020B0604020202020204" pitchFamily="34" charset="0"/>
                        </a:rPr>
                        <a:t>This is a template for a</a:t>
                      </a:r>
                    </a:p>
                    <a:p>
                      <a:pPr algn="ctr"/>
                      <a:r>
                        <a:rPr lang="en-US" sz="2800" dirty="0">
                          <a:solidFill>
                            <a:schemeClr val="bg1"/>
                          </a:solidFill>
                          <a:latin typeface="Arial" panose="020B0604020202020204" pitchFamily="34" charset="0"/>
                          <a:cs typeface="Arial" panose="020B0604020202020204" pitchFamily="34" charset="0"/>
                        </a:rPr>
                        <a:t>presentation poster</a:t>
                      </a:r>
                      <a:br>
                        <a:rPr lang="en-US" sz="2800" dirty="0">
                          <a:solidFill>
                            <a:schemeClr val="bg1"/>
                          </a:solidFill>
                          <a:latin typeface="Arial" panose="020B0604020202020204" pitchFamily="34" charset="0"/>
                          <a:cs typeface="Arial" panose="020B0604020202020204" pitchFamily="34" charset="0"/>
                        </a:rPr>
                      </a:br>
                      <a:r>
                        <a:rPr lang="en-US" sz="4400" b="1" dirty="0">
                          <a:solidFill>
                            <a:srgbClr val="FFC000"/>
                          </a:solidFill>
                          <a:latin typeface="Arial" panose="020B0604020202020204" pitchFamily="34" charset="0"/>
                          <a:cs typeface="Arial" panose="020B0604020202020204" pitchFamily="34" charset="0"/>
                        </a:rPr>
                        <a:t>48 inches tall</a:t>
                      </a:r>
                      <a:br>
                        <a:rPr lang="en-US" sz="4400" b="1" dirty="0">
                          <a:solidFill>
                            <a:srgbClr val="FFC000"/>
                          </a:solidFill>
                          <a:latin typeface="Arial" panose="020B0604020202020204" pitchFamily="34" charset="0"/>
                          <a:cs typeface="Arial" panose="020B0604020202020204" pitchFamily="34" charset="0"/>
                        </a:rPr>
                      </a:br>
                      <a:r>
                        <a:rPr lang="en-US" sz="4400" b="1" dirty="0">
                          <a:solidFill>
                            <a:srgbClr val="FFC000"/>
                          </a:solidFill>
                          <a:latin typeface="Arial" panose="020B0604020202020204" pitchFamily="34" charset="0"/>
                          <a:cs typeface="Arial" panose="020B0604020202020204" pitchFamily="34" charset="0"/>
                        </a:rPr>
                        <a:t>by</a:t>
                      </a:r>
                      <a:br>
                        <a:rPr lang="en-US" sz="4400" b="1" dirty="0">
                          <a:solidFill>
                            <a:srgbClr val="FFC000"/>
                          </a:solidFill>
                          <a:latin typeface="Arial" panose="020B0604020202020204" pitchFamily="34" charset="0"/>
                          <a:cs typeface="Arial" panose="020B0604020202020204" pitchFamily="34" charset="0"/>
                        </a:rPr>
                      </a:br>
                      <a:r>
                        <a:rPr lang="en-US" sz="4400" b="1" dirty="0">
                          <a:solidFill>
                            <a:srgbClr val="FFC000"/>
                          </a:solidFill>
                          <a:latin typeface="Arial" panose="020B0604020202020204" pitchFamily="34" charset="0"/>
                          <a:cs typeface="Arial" panose="020B0604020202020204" pitchFamily="34" charset="0"/>
                        </a:rPr>
                        <a:t>48 inches wide</a:t>
                      </a:r>
                      <a:r>
                        <a:rPr lang="en-US" sz="2800" dirty="0">
                          <a:solidFill>
                            <a:schemeClr val="bg1"/>
                          </a:solidFill>
                          <a:latin typeface="Arial" panose="020B0604020202020204" pitchFamily="34" charset="0"/>
                          <a:cs typeface="Arial" panose="020B0604020202020204" pitchFamily="34" charset="0"/>
                        </a:rPr>
                        <a:t/>
                      </a:r>
                      <a:br>
                        <a:rPr lang="en-US" sz="2800" dirty="0">
                          <a:solidFill>
                            <a:schemeClr val="bg1"/>
                          </a:solidFill>
                          <a:latin typeface="Arial" panose="020B0604020202020204" pitchFamily="34" charset="0"/>
                          <a:cs typeface="Arial" panose="020B0604020202020204" pitchFamily="34" charset="0"/>
                        </a:rPr>
                      </a:br>
                      <a:endParaRPr lang="en-US" sz="2800" dirty="0">
                        <a:solidFill>
                          <a:srgbClr val="1F3A4E"/>
                        </a:solidFill>
                      </a:endParaRPr>
                    </a:p>
                  </a:txBody>
                  <a:tcPr>
                    <a:solidFill>
                      <a:srgbClr val="010101"/>
                    </a:solidFill>
                  </a:tcPr>
                </a:tc>
                <a:tc>
                  <a:txBody>
                    <a:bodyPr/>
                    <a:lstStyle/>
                    <a:p>
                      <a:pPr marL="0" marR="0" indent="0" algn="l" defTabSz="4388900" rtl="0" eaLnBrk="1" fontAlgn="auto" latinLnBrk="0" hangingPunct="1">
                        <a:lnSpc>
                          <a:spcPct val="100000"/>
                        </a:lnSpc>
                        <a:spcBef>
                          <a:spcPts val="0"/>
                        </a:spcBef>
                        <a:spcAft>
                          <a:spcPts val="0"/>
                        </a:spcAft>
                        <a:buClrTx/>
                        <a:buSzTx/>
                        <a:buFontTx/>
                        <a:buNone/>
                        <a:tabLst/>
                        <a:defRPr/>
                      </a:pPr>
                      <a:r>
                        <a:rPr lang="en-US" sz="3200" b="1" baseline="0" dirty="0">
                          <a:solidFill>
                            <a:srgbClr val="FFC000"/>
                          </a:solidFill>
                          <a:latin typeface="Arial" panose="020B0604020202020204" pitchFamily="34" charset="0"/>
                          <a:cs typeface="Arial" panose="020B0604020202020204" pitchFamily="34" charset="0"/>
                        </a:rPr>
                        <a:t>Important: Check the template size</a:t>
                      </a:r>
                      <a:r>
                        <a:rPr lang="en-US" sz="2800" b="0" baseline="0" dirty="0">
                          <a:solidFill>
                            <a:srgbClr val="FFC000"/>
                          </a:solidFill>
                          <a:latin typeface="Arial" panose="020B0604020202020204" pitchFamily="34" charset="0"/>
                          <a:cs typeface="Arial" panose="020B0604020202020204" pitchFamily="34" charset="0"/>
                        </a:rPr>
                        <a:t/>
                      </a:r>
                      <a:br>
                        <a:rPr lang="en-US" sz="2800" b="0" baseline="0" dirty="0">
                          <a:solidFill>
                            <a:srgbClr val="FFC000"/>
                          </a:solidFill>
                          <a:latin typeface="Arial" panose="020B0604020202020204" pitchFamily="34" charset="0"/>
                          <a:cs typeface="Arial" panose="020B0604020202020204" pitchFamily="34" charset="0"/>
                        </a:rPr>
                      </a:br>
                      <a:r>
                        <a:rPr lang="en-US" sz="2800" b="0" baseline="0" dirty="0">
                          <a:solidFill>
                            <a:srgbClr val="D9D9D9"/>
                          </a:solidFill>
                          <a:latin typeface="Arial" panose="020B0604020202020204" pitchFamily="34" charset="0"/>
                          <a:cs typeface="Arial" panose="020B0604020202020204" pitchFamily="34" charset="0"/>
                        </a:rPr>
                        <a:t>Before you start working on your poster and to avoid printing problems check that you have downloaded and that you are using the correct size template for your poster presentation.</a:t>
                      </a:r>
                      <a:br>
                        <a:rPr lang="en-US" sz="2800" b="0" baseline="0" dirty="0">
                          <a:solidFill>
                            <a:srgbClr val="D9D9D9"/>
                          </a:solidFill>
                          <a:latin typeface="Arial" panose="020B0604020202020204" pitchFamily="34" charset="0"/>
                          <a:cs typeface="Arial" panose="020B0604020202020204" pitchFamily="34" charset="0"/>
                        </a:rPr>
                      </a:br>
                      <a:r>
                        <a:rPr lang="en-US" sz="2800" b="0" baseline="0" dirty="0">
                          <a:solidFill>
                            <a:srgbClr val="D9D9D9"/>
                          </a:solidFill>
                          <a:latin typeface="Arial" panose="020B0604020202020204" pitchFamily="34" charset="0"/>
                          <a:cs typeface="Arial" panose="020B0604020202020204" pitchFamily="34" charset="0"/>
                        </a:rPr>
                        <a:t>This template can also be printed at the following sizes without distortion and without any additional formatting:</a:t>
                      </a:r>
                      <a:br>
                        <a:rPr lang="en-US" sz="2800" b="0" baseline="0" dirty="0">
                          <a:solidFill>
                            <a:srgbClr val="D9D9D9"/>
                          </a:solidFill>
                          <a:latin typeface="Arial" panose="020B0604020202020204" pitchFamily="34" charset="0"/>
                          <a:cs typeface="Arial" panose="020B0604020202020204" pitchFamily="34" charset="0"/>
                        </a:rPr>
                      </a:br>
                      <a:r>
                        <a:rPr lang="en-US" sz="2800" b="0" baseline="0" dirty="0">
                          <a:solidFill>
                            <a:srgbClr val="FFC000"/>
                          </a:solidFill>
                          <a:latin typeface="Arial" panose="020B0604020202020204" pitchFamily="34" charset="0"/>
                          <a:cs typeface="Arial" panose="020B0604020202020204" pitchFamily="34" charset="0"/>
                        </a:rPr>
                        <a:t>24 tall x 24 wide</a:t>
                      </a:r>
                      <a:br>
                        <a:rPr lang="en-US" sz="2800" b="0" baseline="0" dirty="0">
                          <a:solidFill>
                            <a:srgbClr val="FFC000"/>
                          </a:solidFill>
                          <a:latin typeface="Arial" panose="020B0604020202020204" pitchFamily="34" charset="0"/>
                          <a:cs typeface="Arial" panose="020B0604020202020204" pitchFamily="34" charset="0"/>
                        </a:rPr>
                      </a:br>
                      <a:r>
                        <a:rPr lang="en-US" sz="2800" b="0" baseline="0" dirty="0">
                          <a:solidFill>
                            <a:srgbClr val="FFC000"/>
                          </a:solidFill>
                          <a:latin typeface="Arial" panose="020B0604020202020204" pitchFamily="34" charset="0"/>
                          <a:cs typeface="Arial" panose="020B0604020202020204" pitchFamily="34" charset="0"/>
                        </a:rPr>
                        <a:t>36 tall x 36 wide</a:t>
                      </a:r>
                      <a:br>
                        <a:rPr lang="en-US" sz="2800" b="0" baseline="0" dirty="0">
                          <a:solidFill>
                            <a:srgbClr val="FFC000"/>
                          </a:solidFill>
                          <a:latin typeface="Arial" panose="020B0604020202020204" pitchFamily="34" charset="0"/>
                          <a:cs typeface="Arial" panose="020B0604020202020204" pitchFamily="34" charset="0"/>
                        </a:rPr>
                      </a:br>
                      <a:r>
                        <a:rPr lang="en-US" sz="2800" b="0" baseline="0" dirty="0">
                          <a:solidFill>
                            <a:srgbClr val="FFC000"/>
                          </a:solidFill>
                          <a:latin typeface="Arial" panose="020B0604020202020204" pitchFamily="34" charset="0"/>
                          <a:cs typeface="Arial" panose="020B0604020202020204" pitchFamily="34" charset="0"/>
                        </a:rPr>
                        <a:t>42 tall x 42 wide</a:t>
                      </a:r>
                    </a:p>
                  </a:txBody>
                  <a:tcPr marL="182880" marT="137160">
                    <a:solidFill>
                      <a:srgbClr val="010101"/>
                    </a:solidFill>
                  </a:tcPr>
                </a:tc>
                <a:extLst>
                  <a:ext uri="{0D108BD9-81ED-4DB2-BD59-A6C34878D82A}">
                    <a16:rowId xmlns:a16="http://schemas.microsoft.com/office/drawing/2014/main" xmlns="" val="10008"/>
                  </a:ext>
                </a:extLst>
              </a:tr>
              <a:tr h="6101229">
                <a:tc>
                  <a:txBody>
                    <a:bodyPr/>
                    <a:lstStyle/>
                    <a:p>
                      <a:endParaRPr lang="en-US" sz="2800" dirty="0">
                        <a:solidFill>
                          <a:srgbClr val="1F3A4E"/>
                        </a:solidFill>
                      </a:endParaRPr>
                    </a:p>
                  </a:txBody>
                  <a:tcPr>
                    <a:blipFill rotWithShape="1">
                      <a:blip r:embed="rId3"/>
                      <a:stretch>
                        <a:fillRect/>
                      </a:stretch>
                    </a:blipFill>
                  </a:tcPr>
                </a:tc>
                <a:tc>
                  <a:txBody>
                    <a:bodyPr/>
                    <a:lstStyle/>
                    <a:p>
                      <a:pPr algn="l"/>
                      <a:r>
                        <a:rPr lang="en-US" sz="3200" b="1" baseline="0" dirty="0">
                          <a:solidFill>
                            <a:srgbClr val="FFC000"/>
                          </a:solidFill>
                          <a:latin typeface="Arial" panose="020B0604020202020204" pitchFamily="34" charset="0"/>
                          <a:cs typeface="Arial" panose="020B0604020202020204" pitchFamily="34" charset="0"/>
                        </a:rPr>
                        <a:t>How to </a:t>
                      </a:r>
                      <a:r>
                        <a:rPr lang="en-US" sz="4800" b="1" baseline="0" dirty="0">
                          <a:solidFill>
                            <a:srgbClr val="FFC000"/>
                          </a:solidFill>
                          <a:latin typeface="Arial" panose="020B0604020202020204" pitchFamily="34" charset="0"/>
                          <a:cs typeface="Arial" panose="020B0604020202020204" pitchFamily="34" charset="0"/>
                        </a:rPr>
                        <a:t>Zoom in </a:t>
                      </a:r>
                      <a:r>
                        <a:rPr lang="en-US" sz="3200" b="1" baseline="0" dirty="0">
                          <a:solidFill>
                            <a:srgbClr val="FFC000"/>
                          </a:solidFill>
                          <a:latin typeface="Arial" panose="020B0604020202020204" pitchFamily="34" charset="0"/>
                          <a:cs typeface="Arial" panose="020B0604020202020204" pitchFamily="34" charset="0"/>
                        </a:rPr>
                        <a:t>and </a:t>
                      </a:r>
                      <a:r>
                        <a:rPr lang="en-US" sz="2400" b="1" baseline="0" dirty="0">
                          <a:solidFill>
                            <a:srgbClr val="FFC000"/>
                          </a:solidFill>
                          <a:latin typeface="Arial" panose="020B0604020202020204" pitchFamily="34" charset="0"/>
                          <a:cs typeface="Arial" panose="020B0604020202020204" pitchFamily="34" charset="0"/>
                        </a:rPr>
                        <a:t>out</a:t>
                      </a:r>
                      <a:endParaRPr lang="en-US" sz="3200" b="1" baseline="0" dirty="0">
                        <a:solidFill>
                          <a:srgbClr val="FFC000"/>
                        </a:solidFill>
                        <a:latin typeface="Arial" panose="020B0604020202020204" pitchFamily="34" charset="0"/>
                        <a:cs typeface="Arial" panose="020B0604020202020204" pitchFamily="34" charset="0"/>
                      </a:endParaRPr>
                    </a:p>
                    <a:p>
                      <a:pPr algn="l"/>
                      <a:r>
                        <a:rPr lang="en-US" sz="2800" b="0" baseline="0" dirty="0">
                          <a:solidFill>
                            <a:srgbClr val="D9D9D9"/>
                          </a:solidFill>
                          <a:latin typeface="Arial" panose="020B0604020202020204" pitchFamily="34" charset="0"/>
                          <a:cs typeface="Arial" panose="020B0604020202020204" pitchFamily="34" charset="0"/>
                        </a:rPr>
                        <a:t>Use the PowerPoint zoom tool to adjust the screen magnification to view comfortably. PowerPoint provides 2 ways to zoom: </a:t>
                      </a:r>
                      <a:br>
                        <a:rPr lang="en-US" sz="2800" b="0" baseline="0" dirty="0">
                          <a:solidFill>
                            <a:srgbClr val="D9D9D9"/>
                          </a:solidFill>
                          <a:latin typeface="Arial" panose="020B0604020202020204" pitchFamily="34" charset="0"/>
                          <a:cs typeface="Arial" panose="020B0604020202020204" pitchFamily="34" charset="0"/>
                        </a:rPr>
                      </a:br>
                      <a:r>
                        <a:rPr lang="en-US" sz="2800" b="0" baseline="0" dirty="0">
                          <a:solidFill>
                            <a:srgbClr val="FFC000"/>
                          </a:solidFill>
                          <a:latin typeface="Arial" panose="020B0604020202020204" pitchFamily="34" charset="0"/>
                          <a:cs typeface="Arial" panose="020B0604020202020204" pitchFamily="34" charset="0"/>
                        </a:rPr>
                        <a:t>1. </a:t>
                      </a:r>
                      <a:r>
                        <a:rPr lang="en-US" sz="2800" b="0" baseline="0" dirty="0">
                          <a:solidFill>
                            <a:srgbClr val="D9D9D9"/>
                          </a:solidFill>
                          <a:latin typeface="Arial" panose="020B0604020202020204" pitchFamily="34" charset="0"/>
                          <a:cs typeface="Arial" panose="020B0604020202020204" pitchFamily="34" charset="0"/>
                        </a:rPr>
                        <a:t>On the top menu bar click on the VIEW tab and then click on ZOOM. Choose the zoom percentage that works best for you. </a:t>
                      </a:r>
                      <a:br>
                        <a:rPr lang="en-US" sz="2800" b="0" baseline="0" dirty="0">
                          <a:solidFill>
                            <a:srgbClr val="D9D9D9"/>
                          </a:solidFill>
                          <a:latin typeface="Arial" panose="020B0604020202020204" pitchFamily="34" charset="0"/>
                          <a:cs typeface="Arial" panose="020B0604020202020204" pitchFamily="34" charset="0"/>
                        </a:rPr>
                      </a:br>
                      <a:r>
                        <a:rPr lang="en-US" sz="2800" b="0" baseline="0" dirty="0">
                          <a:solidFill>
                            <a:srgbClr val="FFC000"/>
                          </a:solidFill>
                          <a:latin typeface="Arial" panose="020B0604020202020204" pitchFamily="34" charset="0"/>
                          <a:cs typeface="Arial" panose="020B0604020202020204" pitchFamily="34" charset="0"/>
                        </a:rPr>
                        <a:t>2. </a:t>
                      </a:r>
                      <a:r>
                        <a:rPr lang="en-US" sz="2800" b="0" baseline="0" dirty="0">
                          <a:solidFill>
                            <a:srgbClr val="D9D9D9"/>
                          </a:solidFill>
                          <a:latin typeface="Arial" panose="020B0604020202020204" pitchFamily="34" charset="0"/>
                          <a:cs typeface="Arial" panose="020B0604020202020204" pitchFamily="34" charset="0"/>
                        </a:rPr>
                        <a:t>For better zoom flexibility, use the zoom slider at the bottom right of the window.</a:t>
                      </a:r>
                    </a:p>
                  </a:txBody>
                  <a:tcPr marL="182880" marT="137160">
                    <a:solidFill>
                      <a:srgbClr val="010101"/>
                    </a:solidFill>
                  </a:tcPr>
                </a:tc>
                <a:extLst>
                  <a:ext uri="{0D108BD9-81ED-4DB2-BD59-A6C34878D82A}">
                    <a16:rowId xmlns:a16="http://schemas.microsoft.com/office/drawing/2014/main" xmlns="" val="10001"/>
                  </a:ext>
                </a:extLst>
              </a:tr>
              <a:tr h="2893366">
                <a:tc gridSpan="2">
                  <a:txBody>
                    <a:bodyPr/>
                    <a:lstStyle/>
                    <a:p>
                      <a:pPr marL="0" marR="0" lvl="0" indent="0" algn="l" defTabSz="4388900" rtl="0" eaLnBrk="1" fontAlgn="auto" latinLnBrk="0" hangingPunct="1">
                        <a:lnSpc>
                          <a:spcPct val="100000"/>
                        </a:lnSpc>
                        <a:spcBef>
                          <a:spcPts val="0"/>
                        </a:spcBef>
                        <a:spcAft>
                          <a:spcPts val="0"/>
                        </a:spcAft>
                        <a:buClrTx/>
                        <a:buSzTx/>
                        <a:buFontTx/>
                        <a:buNone/>
                        <a:tabLst/>
                        <a:defRPr/>
                      </a:pPr>
                      <a:r>
                        <a:rPr lang="en-US" sz="3200" b="1" baseline="0" dirty="0">
                          <a:solidFill>
                            <a:srgbClr val="FFC000"/>
                          </a:solidFill>
                          <a:latin typeface="Arial" panose="020B0604020202020204" pitchFamily="34" charset="0"/>
                          <a:cs typeface="Arial" panose="020B0604020202020204" pitchFamily="34" charset="0"/>
                        </a:rPr>
                        <a:t>Ruler and Guides</a:t>
                      </a:r>
                      <a:r>
                        <a:rPr lang="en-US" sz="2800" b="0" baseline="0" dirty="0">
                          <a:solidFill>
                            <a:srgbClr val="FFC000"/>
                          </a:solidFill>
                          <a:latin typeface="Arial" panose="020B0604020202020204" pitchFamily="34" charset="0"/>
                          <a:cs typeface="Arial" panose="020B0604020202020204" pitchFamily="34" charset="0"/>
                        </a:rPr>
                        <a:t/>
                      </a:r>
                      <a:br>
                        <a:rPr lang="en-US" sz="2800" b="0" baseline="0" dirty="0">
                          <a:solidFill>
                            <a:srgbClr val="FFC000"/>
                          </a:solidFill>
                          <a:latin typeface="Arial" panose="020B0604020202020204" pitchFamily="34" charset="0"/>
                          <a:cs typeface="Arial" panose="020B0604020202020204" pitchFamily="34" charset="0"/>
                        </a:rPr>
                      </a:br>
                      <a:r>
                        <a:rPr lang="en-US" sz="2800" b="0" baseline="0" dirty="0">
                          <a:solidFill>
                            <a:srgbClr val="D9D9D9"/>
                          </a:solidFill>
                          <a:latin typeface="Arial" panose="020B0604020202020204" pitchFamily="34" charset="0"/>
                          <a:cs typeface="Arial" panose="020B0604020202020204" pitchFamily="34" charset="0"/>
                        </a:rPr>
                        <a:t>The dotted lines on his poster template are guides.  The horizontal and vertical guides will help you align your poster elements accurately. Text boxes and other elements will ”snap” to the guides and stay within the boundaries of the columns. To hide the guides go to VIEW and uncheck the Guides box.</a:t>
                      </a:r>
                    </a:p>
                  </a:txBody>
                  <a:tcPr>
                    <a:solidFill>
                      <a:srgbClr val="010101"/>
                    </a:solidFill>
                  </a:tcPr>
                </a:tc>
                <a:tc hMerge="1">
                  <a:txBody>
                    <a:bodyPr/>
                    <a:lstStyle/>
                    <a:p>
                      <a:endParaRPr lang="en-US" sz="2400" b="0" baseline="0" dirty="0">
                        <a:solidFill>
                          <a:schemeClr val="bg1"/>
                        </a:solidFill>
                        <a:latin typeface="Arial" panose="020B0604020202020204" pitchFamily="34" charset="0"/>
                        <a:cs typeface="Arial" panose="020B0604020202020204" pitchFamily="34" charset="0"/>
                      </a:endParaRPr>
                    </a:p>
                  </a:txBody>
                  <a:tcPr marL="182880" marT="137160">
                    <a:solidFill>
                      <a:schemeClr val="tx1">
                        <a:lumMod val="95000"/>
                        <a:lumOff val="5000"/>
                      </a:schemeClr>
                    </a:solidFill>
                  </a:tcPr>
                </a:tc>
                <a:extLst>
                  <a:ext uri="{0D108BD9-81ED-4DB2-BD59-A6C34878D82A}">
                    <a16:rowId xmlns:a16="http://schemas.microsoft.com/office/drawing/2014/main" xmlns="" val="10002"/>
                  </a:ext>
                </a:extLst>
              </a:tr>
              <a:tr h="5723834">
                <a:tc>
                  <a:txBody>
                    <a:bodyPr/>
                    <a:lstStyle/>
                    <a:p>
                      <a:endParaRPr lang="en-US" sz="2800" dirty="0">
                        <a:solidFill>
                          <a:srgbClr val="1F3A4E"/>
                        </a:solidFill>
                      </a:endParaRPr>
                    </a:p>
                  </a:txBody>
                  <a:tcPr>
                    <a:blipFill rotWithShape="1">
                      <a:blip r:embed="rId4"/>
                      <a:stretch>
                        <a:fillRect/>
                      </a:stretch>
                    </a:blipFill>
                  </a:tcPr>
                </a:tc>
                <a:tc>
                  <a:txBody>
                    <a:bodyPr/>
                    <a:lstStyle/>
                    <a:p>
                      <a:pPr marL="0" lvl="1" indent="0" algn="l" defTabSz="114300"/>
                      <a:r>
                        <a:rPr lang="en-US" sz="3200" b="1" baseline="0" dirty="0">
                          <a:solidFill>
                            <a:srgbClr val="FFC000"/>
                          </a:solidFill>
                          <a:latin typeface="Arial" panose="020B0604020202020204" pitchFamily="34" charset="0"/>
                          <a:cs typeface="Arial" panose="020B0604020202020204" pitchFamily="34" charset="0"/>
                        </a:rPr>
                        <a:t>Headers and text containers</a:t>
                      </a:r>
                      <a:r>
                        <a:rPr lang="en-US" sz="2800" b="0" baseline="0" dirty="0">
                          <a:solidFill>
                            <a:schemeClr val="bg1"/>
                          </a:solidFill>
                          <a:latin typeface="Arial" panose="020B0604020202020204" pitchFamily="34" charset="0"/>
                          <a:cs typeface="Arial" panose="020B0604020202020204" pitchFamily="34" charset="0"/>
                        </a:rPr>
                        <a:t/>
                      </a:r>
                      <a:br>
                        <a:rPr lang="en-US" sz="2800" b="0" baseline="0" dirty="0">
                          <a:solidFill>
                            <a:schemeClr val="bg1"/>
                          </a:solidFill>
                          <a:latin typeface="Arial" panose="020B0604020202020204" pitchFamily="34" charset="0"/>
                          <a:cs typeface="Arial" panose="020B0604020202020204" pitchFamily="34" charset="0"/>
                        </a:rPr>
                      </a:br>
                      <a:r>
                        <a:rPr lang="en-US" sz="2800" b="0" baseline="0" dirty="0">
                          <a:solidFill>
                            <a:srgbClr val="D9D9D9"/>
                          </a:solidFill>
                          <a:latin typeface="Arial" panose="020B0604020202020204" pitchFamily="34" charset="0"/>
                          <a:cs typeface="Arial" panose="020B0604020202020204" pitchFamily="34" charset="0"/>
                        </a:rPr>
                        <a:t>Included in this template are commonly used section headers such as Abstract, Objectives, Methods, Results, etc. </a:t>
                      </a:r>
                      <a:r>
                        <a:rPr lang="en-US" sz="2800" b="0" baseline="0" dirty="0">
                          <a:solidFill>
                            <a:schemeClr val="bg1"/>
                          </a:solidFill>
                          <a:latin typeface="Arial" panose="020B0604020202020204" pitchFamily="34" charset="0"/>
                          <a:cs typeface="Arial" panose="020B0604020202020204" pitchFamily="34" charset="0"/>
                        </a:rPr>
                        <a:t/>
                      </a:r>
                      <a:br>
                        <a:rPr lang="en-US" sz="2800" b="0" baseline="0" dirty="0">
                          <a:solidFill>
                            <a:schemeClr val="bg1"/>
                          </a:solidFill>
                          <a:latin typeface="Arial" panose="020B0604020202020204" pitchFamily="34" charset="0"/>
                          <a:cs typeface="Arial" panose="020B0604020202020204" pitchFamily="34" charset="0"/>
                        </a:rPr>
                      </a:br>
                      <a:r>
                        <a:rPr lang="en-US" sz="2800" b="0" baseline="0" dirty="0">
                          <a:solidFill>
                            <a:srgbClr val="FFC000"/>
                          </a:solidFill>
                          <a:latin typeface="Arial" panose="020B0604020202020204" pitchFamily="34" charset="0"/>
                          <a:cs typeface="Arial" panose="020B0604020202020204" pitchFamily="34" charset="0"/>
                        </a:rPr>
                        <a:t>-</a:t>
                      </a:r>
                      <a:r>
                        <a:rPr lang="en-US" sz="2800" b="0" baseline="0" dirty="0">
                          <a:solidFill>
                            <a:schemeClr val="bg1"/>
                          </a:solidFill>
                          <a:latin typeface="Arial" panose="020B0604020202020204" pitchFamily="34" charset="0"/>
                          <a:cs typeface="Arial" panose="020B0604020202020204" pitchFamily="34" charset="0"/>
                        </a:rPr>
                        <a:t> </a:t>
                      </a:r>
                      <a:r>
                        <a:rPr lang="en-US" sz="2800" b="0" baseline="0" dirty="0">
                          <a:solidFill>
                            <a:srgbClr val="D9D9D9"/>
                          </a:solidFill>
                          <a:latin typeface="Arial" panose="020B0604020202020204" pitchFamily="34" charset="0"/>
                          <a:cs typeface="Arial" panose="020B0604020202020204" pitchFamily="34" charset="0"/>
                        </a:rPr>
                        <a:t>Click inside a section header to add its text. </a:t>
                      </a:r>
                      <a:r>
                        <a:rPr lang="en-US" sz="2800" b="0" baseline="0" dirty="0">
                          <a:solidFill>
                            <a:schemeClr val="bg1"/>
                          </a:solidFill>
                          <a:latin typeface="Arial" panose="020B0604020202020204" pitchFamily="34" charset="0"/>
                          <a:cs typeface="Arial" panose="020B0604020202020204" pitchFamily="34" charset="0"/>
                        </a:rPr>
                        <a:t/>
                      </a:r>
                      <a:br>
                        <a:rPr lang="en-US" sz="2800" b="0" baseline="0" dirty="0">
                          <a:solidFill>
                            <a:schemeClr val="bg1"/>
                          </a:solidFill>
                          <a:latin typeface="Arial" panose="020B0604020202020204" pitchFamily="34" charset="0"/>
                          <a:cs typeface="Arial" panose="020B0604020202020204" pitchFamily="34" charset="0"/>
                        </a:rPr>
                      </a:br>
                      <a:r>
                        <a:rPr lang="en-US" sz="2800" b="0" baseline="0" dirty="0">
                          <a:solidFill>
                            <a:srgbClr val="FFC000"/>
                          </a:solidFill>
                          <a:latin typeface="Arial" panose="020B0604020202020204" pitchFamily="34" charset="0"/>
                          <a:cs typeface="Arial" panose="020B0604020202020204" pitchFamily="34" charset="0"/>
                        </a:rPr>
                        <a:t>-</a:t>
                      </a:r>
                      <a:r>
                        <a:rPr lang="en-US" sz="2800" b="0" baseline="0" dirty="0">
                          <a:solidFill>
                            <a:schemeClr val="bg1"/>
                          </a:solidFill>
                          <a:latin typeface="Arial" panose="020B0604020202020204" pitchFamily="34" charset="0"/>
                          <a:cs typeface="Arial" panose="020B0604020202020204" pitchFamily="34" charset="0"/>
                        </a:rPr>
                        <a:t> </a:t>
                      </a:r>
                      <a:r>
                        <a:rPr lang="en-US" sz="2800" b="0" baseline="0" dirty="0">
                          <a:solidFill>
                            <a:srgbClr val="D9D9D9"/>
                          </a:solidFill>
                          <a:latin typeface="Arial" panose="020B0604020202020204" pitchFamily="34" charset="0"/>
                          <a:cs typeface="Arial" panose="020B0604020202020204" pitchFamily="34" charset="0"/>
                        </a:rPr>
                        <a:t>To add another header, click on edge of the section box so that it is outlined. Copy and paste it. </a:t>
                      </a:r>
                      <a:r>
                        <a:rPr lang="en-US" sz="2800" b="0" baseline="0" dirty="0">
                          <a:solidFill>
                            <a:schemeClr val="bg1"/>
                          </a:solidFill>
                          <a:latin typeface="Arial" panose="020B0604020202020204" pitchFamily="34" charset="0"/>
                          <a:cs typeface="Arial" panose="020B0604020202020204" pitchFamily="34" charset="0"/>
                        </a:rPr>
                        <a:t/>
                      </a:r>
                      <a:br>
                        <a:rPr lang="en-US" sz="2800" b="0" baseline="0" dirty="0">
                          <a:solidFill>
                            <a:schemeClr val="bg1"/>
                          </a:solidFill>
                          <a:latin typeface="Arial" panose="020B0604020202020204" pitchFamily="34" charset="0"/>
                          <a:cs typeface="Arial" panose="020B0604020202020204" pitchFamily="34" charset="0"/>
                        </a:rPr>
                      </a:br>
                      <a:r>
                        <a:rPr lang="en-US" sz="2800" b="0" baseline="0" dirty="0">
                          <a:solidFill>
                            <a:srgbClr val="FFC000"/>
                          </a:solidFill>
                          <a:latin typeface="Arial" panose="020B0604020202020204" pitchFamily="34" charset="0"/>
                          <a:cs typeface="Arial" panose="020B0604020202020204" pitchFamily="34" charset="0"/>
                        </a:rPr>
                        <a:t>-</a:t>
                      </a:r>
                      <a:r>
                        <a:rPr lang="en-US" sz="2800" b="0" baseline="0" dirty="0">
                          <a:solidFill>
                            <a:schemeClr val="bg1"/>
                          </a:solidFill>
                          <a:latin typeface="Arial" panose="020B0604020202020204" pitchFamily="34" charset="0"/>
                          <a:cs typeface="Arial" panose="020B0604020202020204" pitchFamily="34" charset="0"/>
                        </a:rPr>
                        <a:t> </a:t>
                      </a:r>
                      <a:r>
                        <a:rPr lang="en-US" sz="2800" b="0" baseline="0" dirty="0">
                          <a:solidFill>
                            <a:srgbClr val="D9D9D9"/>
                          </a:solidFill>
                          <a:latin typeface="Arial" panose="020B0604020202020204" pitchFamily="34" charset="0"/>
                          <a:cs typeface="Arial" panose="020B0604020202020204" pitchFamily="34" charset="0"/>
                        </a:rPr>
                        <a:t>To increase its size, click on the white circles and expand to the the desired size.</a:t>
                      </a:r>
                    </a:p>
                  </a:txBody>
                  <a:tcPr marL="182880" marT="137160">
                    <a:solidFill>
                      <a:srgbClr val="010101"/>
                    </a:solidFill>
                  </a:tcPr>
                </a:tc>
                <a:extLst>
                  <a:ext uri="{0D108BD9-81ED-4DB2-BD59-A6C34878D82A}">
                    <a16:rowId xmlns:a16="http://schemas.microsoft.com/office/drawing/2014/main" xmlns="" val="10003"/>
                  </a:ext>
                </a:extLst>
              </a:tr>
              <a:tr h="4654546">
                <a:tc gridSpan="2">
                  <a:txBody>
                    <a:bodyPr/>
                    <a:lstStyle/>
                    <a:p>
                      <a:r>
                        <a:rPr lang="en-US" sz="3200" b="1" dirty="0">
                          <a:solidFill>
                            <a:srgbClr val="FFC000"/>
                          </a:solidFill>
                          <a:latin typeface="Arial" panose="020B0604020202020204" pitchFamily="34" charset="0"/>
                          <a:cs typeface="Arial" panose="020B0604020202020204" pitchFamily="34" charset="0"/>
                        </a:rPr>
                        <a:t>Adding content to the poster</a:t>
                      </a:r>
                    </a:p>
                    <a:p>
                      <a:r>
                        <a:rPr lang="en-US" sz="2800" baseline="0" dirty="0">
                          <a:solidFill>
                            <a:srgbClr val="D9D9D9"/>
                          </a:solidFill>
                          <a:latin typeface="Arial" panose="020B0604020202020204" pitchFamily="34" charset="0"/>
                          <a:cs typeface="Arial" panose="020B0604020202020204" pitchFamily="34" charset="0"/>
                        </a:rPr>
                        <a:t>Start by adding your text to each section without spending too much time with formatting. Use the default font size even if your text extends beyond the bottom of the poster. Continue until you have added all your content including text, graphics, photos, etc. Once you finish adding your content you can go back and format your text as needed.</a:t>
                      </a:r>
                    </a:p>
                    <a:p>
                      <a:pPr marL="342900" indent="-342900">
                        <a:buFontTx/>
                        <a:buChar char="-"/>
                      </a:pPr>
                      <a:r>
                        <a:rPr lang="en-US" sz="2800" baseline="0" dirty="0">
                          <a:solidFill>
                            <a:srgbClr val="D9D9D9"/>
                          </a:solidFill>
                          <a:latin typeface="Arial" panose="020B0604020202020204" pitchFamily="34" charset="0"/>
                          <a:cs typeface="Arial" panose="020B0604020202020204" pitchFamily="34" charset="0"/>
                        </a:rPr>
                        <a:t>If you run out of room, try to reduce the size of your fonts and/or the size of your graphics. If there is a lot of empty space try to increase your font sizes and the size of your graphics. The font used for references can be smaller.</a:t>
                      </a:r>
                      <a:endParaRPr lang="en-US" sz="2800" dirty="0">
                        <a:solidFill>
                          <a:srgbClr val="D9D9D9"/>
                        </a:solidFill>
                        <a:latin typeface="Arial" panose="020B0604020202020204" pitchFamily="34" charset="0"/>
                        <a:cs typeface="Arial" panose="020B0604020202020204" pitchFamily="34" charset="0"/>
                      </a:endParaRPr>
                    </a:p>
                  </a:txBody>
                  <a:tcPr>
                    <a:solidFill>
                      <a:srgbClr val="010101"/>
                    </a:solidFill>
                  </a:tcPr>
                </a:tc>
                <a:tc hMerge="1">
                  <a:txBody>
                    <a:bodyPr/>
                    <a:lstStyle/>
                    <a:p>
                      <a:endParaRPr lang="en-US" sz="2400" dirty="0">
                        <a:solidFill>
                          <a:schemeClr val="bg1"/>
                        </a:solidFill>
                        <a:latin typeface="Arial" panose="020B0604020202020204" pitchFamily="34" charset="0"/>
                        <a:cs typeface="Arial" panose="020B0604020202020204" pitchFamily="34" charset="0"/>
                      </a:endParaRPr>
                    </a:p>
                  </a:txBody>
                  <a:tcPr marL="182880" marT="137160">
                    <a:solidFill>
                      <a:srgbClr val="010101"/>
                    </a:solidFill>
                  </a:tcPr>
                </a:tc>
                <a:extLst>
                  <a:ext uri="{0D108BD9-81ED-4DB2-BD59-A6C34878D82A}">
                    <a16:rowId xmlns:a16="http://schemas.microsoft.com/office/drawing/2014/main" xmlns="" val="10004"/>
                  </a:ext>
                </a:extLst>
              </a:tr>
              <a:tr h="3082065">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3200" b="1" noProof="0" dirty="0">
                          <a:solidFill>
                            <a:srgbClr val="FFC000"/>
                          </a:solidFill>
                          <a:latin typeface="Arial" panose="020B0604020202020204" pitchFamily="34" charset="0"/>
                          <a:cs typeface="Arial" panose="020B0604020202020204" pitchFamily="34" charset="0"/>
                        </a:rPr>
                        <a:t>Photos</a:t>
                      </a:r>
                    </a:p>
                    <a:p>
                      <a:pPr marL="0" marR="0" lvl="0" indent="0" algn="l" defTabSz="9779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D9D9D9"/>
                          </a:solidFill>
                          <a:effectLst/>
                          <a:uLnTx/>
                          <a:uFillTx/>
                          <a:latin typeface="Arial"/>
                          <a:ea typeface="+mn-ea"/>
                          <a:cs typeface="Arial"/>
                        </a:rPr>
                        <a:t>You can add photos by dragging and dropping from your desktop, copy and paste, or by going to INSERT &gt; PICTURES. Resize images proportionally by holding down the SHIFT key and dragging one of the white corner handles (dots). For a professional-looking poster, do not distort your images by stretching them disproportionally.</a:t>
                      </a:r>
                    </a:p>
                  </a:txBody>
                  <a:tcPr marL="182880" marT="137160">
                    <a:solidFill>
                      <a:srgbClr val="010101"/>
                    </a:solidFill>
                  </a:tcPr>
                </a:tc>
                <a:tc hMerge="1">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200" noProof="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xmlns="" val="10005"/>
                  </a:ext>
                </a:extLst>
              </a:tr>
              <a:tr h="2710726">
                <a:tc gridSpan="2">
                  <a:txBody>
                    <a:bodyPr/>
                    <a:lstStyle/>
                    <a:p>
                      <a:endParaRPr lang="en-US" sz="2800" dirty="0">
                        <a:solidFill>
                          <a:schemeClr val="bg1"/>
                        </a:solidFill>
                        <a:latin typeface="Arial" panose="020B0604020202020204" pitchFamily="34" charset="0"/>
                        <a:cs typeface="Arial" panose="020B0604020202020204" pitchFamily="34" charset="0"/>
                      </a:endParaRPr>
                    </a:p>
                  </a:txBody>
                  <a:tcPr marL="182880" marT="137160">
                    <a:blipFill rotWithShape="1">
                      <a:blip r:embed="rId5"/>
                      <a:stretch>
                        <a:fillRect/>
                      </a:stretch>
                    </a:blipFill>
                  </a:tcPr>
                </a:tc>
                <a:tc hMerge="1">
                  <a:txBody>
                    <a:bodyPr/>
                    <a:lstStyle/>
                    <a:p>
                      <a:endParaRPr lang="en-US" sz="2400" dirty="0">
                        <a:solidFill>
                          <a:srgbClr val="1F3A4E"/>
                        </a:solidFill>
                      </a:endParaRPr>
                    </a:p>
                  </a:txBody>
                  <a:tcPr/>
                </a:tc>
                <a:extLst>
                  <a:ext uri="{0D108BD9-81ED-4DB2-BD59-A6C34878D82A}">
                    <a16:rowId xmlns:a16="http://schemas.microsoft.com/office/drawing/2014/main" xmlns="" val="10006"/>
                  </a:ext>
                </a:extLst>
              </a:tr>
              <a:tr h="1788412">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3200" b="1" noProof="0" dirty="0">
                          <a:solidFill>
                            <a:srgbClr val="FFC000"/>
                          </a:solidFill>
                          <a:latin typeface="Arial"/>
                          <a:cs typeface="Arial"/>
                        </a:rPr>
                        <a:t>Quality check your graphics</a:t>
                      </a:r>
                    </a:p>
                    <a:p>
                      <a:pPr marL="0" marR="0" lvl="0" indent="0" algn="l" defTabSz="1518341" rtl="0" eaLnBrk="1" fontAlgn="auto" latinLnBrk="0" hangingPunct="1">
                        <a:lnSpc>
                          <a:spcPct val="100000"/>
                        </a:lnSpc>
                        <a:spcBef>
                          <a:spcPts val="0"/>
                        </a:spcBef>
                        <a:spcAft>
                          <a:spcPts val="0"/>
                        </a:spcAft>
                        <a:buClrTx/>
                        <a:buSzTx/>
                        <a:buFontTx/>
                        <a:buNone/>
                        <a:tabLst/>
                        <a:defRPr/>
                      </a:pPr>
                      <a:r>
                        <a:rPr lang="en-US" sz="2800" noProof="0" dirty="0">
                          <a:solidFill>
                            <a:srgbClr val="D9D9D9"/>
                          </a:solidFill>
                          <a:latin typeface="Arial"/>
                          <a:cs typeface="Arial"/>
                        </a:rPr>
                        <a:t>Zoom in and look at your images at 100%-200% magnification. If they look clear, they will print well. </a:t>
                      </a:r>
                    </a:p>
                  </a:txBody>
                  <a:tcPr marL="182880" marT="137160">
                    <a:solidFill>
                      <a:srgbClr val="010101"/>
                    </a:solidFill>
                  </a:tcPr>
                </a:tc>
                <a:tc hMerge="1">
                  <a:txBody>
                    <a:bodyPr/>
                    <a:lstStyle/>
                    <a:p>
                      <a:endParaRPr lang="en-US" sz="2400" dirty="0">
                        <a:solidFill>
                          <a:srgbClr val="1F3A4E"/>
                        </a:solidFill>
                      </a:endParaRPr>
                    </a:p>
                  </a:txBody>
                  <a:tcPr>
                    <a:solidFill>
                      <a:schemeClr val="tx1">
                        <a:lumMod val="95000"/>
                        <a:lumOff val="5000"/>
                      </a:schemeClr>
                    </a:solidFill>
                  </a:tcPr>
                </a:tc>
                <a:extLst>
                  <a:ext uri="{0D108BD9-81ED-4DB2-BD59-A6C34878D82A}">
                    <a16:rowId xmlns:a16="http://schemas.microsoft.com/office/drawing/2014/main" xmlns="" val="10007"/>
                  </a:ext>
                </a:extLst>
              </a:tr>
              <a:tr h="3767630">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800" noProof="0" dirty="0">
                        <a:solidFill>
                          <a:schemeClr val="bg1"/>
                        </a:solidFill>
                        <a:latin typeface="Arial"/>
                        <a:cs typeface="Arial"/>
                      </a:endParaRPr>
                    </a:p>
                  </a:txBody>
                  <a:tcPr marL="182880" marT="137160">
                    <a:blipFill rotWithShape="1">
                      <a:blip r:embed="rId6"/>
                      <a:stretch>
                        <a:fillRect/>
                      </a:stretch>
                    </a:blipFill>
                  </a:tcPr>
                </a:tc>
                <a:tc hMerge="1">
                  <a:txBody>
                    <a:bodyPr/>
                    <a:lstStyle/>
                    <a:p>
                      <a:endParaRPr lang="en-US"/>
                    </a:p>
                  </a:txBody>
                  <a:tcPr/>
                </a:tc>
                <a:extLst>
                  <a:ext uri="{0D108BD9-81ED-4DB2-BD59-A6C34878D82A}">
                    <a16:rowId xmlns:a16="http://schemas.microsoft.com/office/drawing/2014/main" xmlns="" val="10010"/>
                  </a:ext>
                </a:extLst>
              </a:tr>
            </a:tbl>
          </a:graphicData>
        </a:graphic>
      </p:graphicFrame>
      <p:graphicFrame>
        <p:nvGraphicFramePr>
          <p:cNvPr id="10" name="Table 9">
            <a:extLst>
              <a:ext uri="{FF2B5EF4-FFF2-40B4-BE49-F238E27FC236}">
                <a16:creationId xmlns:a16="http://schemas.microsoft.com/office/drawing/2014/main" xmlns="" id="{226F03AA-A951-4D46-BA68-6050DEF58642}"/>
              </a:ext>
            </a:extLst>
          </p:cNvPr>
          <p:cNvGraphicFramePr>
            <a:graphicFrameLocks noGrp="1"/>
          </p:cNvGraphicFramePr>
          <p:nvPr userDrawn="1">
            <p:extLst>
              <p:ext uri="{D42A27DB-BD31-4B8C-83A1-F6EECF244321}">
                <p14:modId xmlns:p14="http://schemas.microsoft.com/office/powerpoint/2010/main" val="1095278928"/>
              </p:ext>
            </p:extLst>
          </p:nvPr>
        </p:nvGraphicFramePr>
        <p:xfrm>
          <a:off x="44608982" y="23445"/>
          <a:ext cx="12183411" cy="44210630"/>
        </p:xfrm>
        <a:graphic>
          <a:graphicData uri="http://schemas.openxmlformats.org/drawingml/2006/table">
            <a:tbl>
              <a:tblPr firstRow="1" bandRow="1">
                <a:tableStyleId>{5C22544A-7EE6-4342-B048-85BDC9FD1C3A}</a:tableStyleId>
              </a:tblPr>
              <a:tblGrid>
                <a:gridCol w="5903507">
                  <a:extLst>
                    <a:ext uri="{9D8B030D-6E8A-4147-A177-3AD203B41FA5}">
                      <a16:colId xmlns:a16="http://schemas.microsoft.com/office/drawing/2014/main" xmlns="" val="20000"/>
                    </a:ext>
                  </a:extLst>
                </a:gridCol>
                <a:gridCol w="208280">
                  <a:extLst>
                    <a:ext uri="{9D8B030D-6E8A-4147-A177-3AD203B41FA5}">
                      <a16:colId xmlns:a16="http://schemas.microsoft.com/office/drawing/2014/main" xmlns="" val="764104496"/>
                    </a:ext>
                  </a:extLst>
                </a:gridCol>
                <a:gridCol w="6071624">
                  <a:extLst>
                    <a:ext uri="{9D8B030D-6E8A-4147-A177-3AD203B41FA5}">
                      <a16:colId xmlns:a16="http://schemas.microsoft.com/office/drawing/2014/main" xmlns="" val="4164475170"/>
                    </a:ext>
                  </a:extLst>
                </a:gridCol>
              </a:tblGrid>
              <a:tr h="1944958">
                <a:tc gridSpan="3">
                  <a:txBody>
                    <a:bodyPr/>
                    <a:lstStyle/>
                    <a:p>
                      <a:pPr marL="0" marR="0" indent="0" algn="ctr" defTabSz="4388900" rtl="0" eaLnBrk="1" fontAlgn="auto" latinLnBrk="0" hangingPunct="1">
                        <a:lnSpc>
                          <a:spcPct val="100000"/>
                        </a:lnSpc>
                        <a:spcBef>
                          <a:spcPts val="0"/>
                        </a:spcBef>
                        <a:spcAft>
                          <a:spcPts val="0"/>
                        </a:spcAft>
                        <a:buClrTx/>
                        <a:buSzTx/>
                        <a:buFontTx/>
                        <a:buNone/>
                        <a:tabLst/>
                        <a:defRPr/>
                      </a:pPr>
                      <a:r>
                        <a:rPr lang="en-US" sz="4400" b="0" spc="600" dirty="0">
                          <a:solidFill>
                            <a:srgbClr val="1F3A4E"/>
                          </a:solidFill>
                          <a:latin typeface="Arial Black" panose="020B0A04020102020204" pitchFamily="34" charset="0"/>
                        </a:rPr>
                        <a:t>QUICK START GUIDE</a:t>
                      </a:r>
                      <a:br>
                        <a:rPr lang="en-US" sz="4400" b="0" spc="600" dirty="0">
                          <a:solidFill>
                            <a:srgbClr val="1F3A4E"/>
                          </a:solidFill>
                          <a:latin typeface="Arial Black" panose="020B0A04020102020204" pitchFamily="34" charset="0"/>
                        </a:rPr>
                      </a:br>
                      <a:r>
                        <a:rPr lang="en-US" sz="3600" b="1" spc="0" dirty="0">
                          <a:solidFill>
                            <a:srgbClr val="FF0000"/>
                          </a:solidFill>
                          <a:latin typeface="Trebuchet MS" pitchFamily="34" charset="0"/>
                        </a:rPr>
                        <a:t>(THIS SIDEBAR WILL NOT PRINT)</a:t>
                      </a:r>
                      <a:endParaRPr lang="en-US" sz="4400" b="1" spc="600" dirty="0">
                        <a:solidFill>
                          <a:schemeClr val="bg1"/>
                        </a:solidFill>
                        <a:latin typeface="Trebuchet MS" pitchFamily="34" charset="0"/>
                      </a:endParaRPr>
                    </a:p>
                  </a:txBody>
                  <a:tcPr marL="182880" marT="137160">
                    <a:solidFill>
                      <a:srgbClr val="FFC000"/>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xmlns="" val="10000"/>
                  </a:ext>
                </a:extLst>
              </a:tr>
              <a:tr h="7771798">
                <a:tc gridSpan="3">
                  <a:txBody>
                    <a:bodyPr/>
                    <a:lstStyle/>
                    <a:p>
                      <a:pPr algn="l"/>
                      <a:r>
                        <a:rPr lang="en-US" sz="3200" b="1" baseline="0" dirty="0">
                          <a:solidFill>
                            <a:srgbClr val="FFC000"/>
                          </a:solidFill>
                          <a:latin typeface="Arial" panose="020B0604020202020204" pitchFamily="34" charset="0"/>
                          <a:cs typeface="Arial" panose="020B0604020202020204" pitchFamily="34" charset="0"/>
                        </a:rPr>
                        <a:t>How to change the template colors</a:t>
                      </a:r>
                    </a:p>
                    <a:p>
                      <a:pPr marL="0" indent="0" algn="l" defTabSz="114300"/>
                      <a:r>
                        <a:rPr lang="en-US" sz="2800" b="0" baseline="0" dirty="0">
                          <a:solidFill>
                            <a:srgbClr val="D9D9D9"/>
                          </a:solidFill>
                          <a:latin typeface="Arial" panose="020B0604020202020204" pitchFamily="34" charset="0"/>
                          <a:cs typeface="Arial" panose="020B0604020202020204" pitchFamily="34" charset="0"/>
                        </a:rPr>
                        <a:t>You can change the overall template color theme by clicking on the COLORS dropdown menu under the DESIGN tab. You can see a tutorial here: </a:t>
                      </a:r>
                      <a:r>
                        <a:rPr lang="en-US" sz="2800" dirty="0">
                          <a:solidFill>
                            <a:srgbClr val="FFC000"/>
                          </a:solidFill>
                          <a:hlinkClick r:id="rId7">
                            <a:extLst>
                              <a:ext uri="{A12FA001-AC4F-418D-AE19-62706E023703}">
                                <ahyp:hlinkClr xmlns:ahyp="http://schemas.microsoft.com/office/drawing/2018/hyperlinkcolor" xmlns="" val="tx"/>
                              </a:ext>
                            </a:extLst>
                          </a:hlinkClick>
                        </a:rPr>
                        <a:t>https://www.posterpresentations.com/how-to-change-the-research-poster-template-colors.html</a:t>
                      </a:r>
                      <a:endParaRPr lang="en-US" sz="2800" dirty="0">
                        <a:solidFill>
                          <a:srgbClr val="FFC000"/>
                        </a:solidFill>
                      </a:endParaRPr>
                    </a:p>
                    <a:p>
                      <a:pPr marL="0" indent="0" algn="l" defTabSz="114300"/>
                      <a:endParaRPr lang="en-US" sz="2800" b="0" baseline="0" dirty="0">
                        <a:solidFill>
                          <a:srgbClr val="D9D9D9"/>
                        </a:solidFill>
                        <a:latin typeface="Arial" panose="020B0604020202020204" pitchFamily="34" charset="0"/>
                        <a:cs typeface="Arial" panose="020B0604020202020204" pitchFamily="34" charset="0"/>
                      </a:endParaRPr>
                    </a:p>
                    <a:p>
                      <a:pPr marL="0" indent="0" algn="l" defTabSz="114300"/>
                      <a:r>
                        <a:rPr lang="en-US" sz="2800" b="0" baseline="0" dirty="0">
                          <a:solidFill>
                            <a:srgbClr val="D9D9D9"/>
                          </a:solidFill>
                          <a:latin typeface="Arial" panose="020B0604020202020204" pitchFamily="34" charset="0"/>
                          <a:cs typeface="Arial" panose="020B0604020202020204" pitchFamily="34" charset="0"/>
                        </a:rPr>
                        <a:t>You can also manually change the color of individual elements by going to VIEW &gt; SLIDE MASTER. On the left side of your screen select the background master where you can change the template background, column sizes, etc. </a:t>
                      </a:r>
                    </a:p>
                    <a:p>
                      <a:pPr marL="0" indent="0" algn="l" defTabSz="114300"/>
                      <a:endParaRPr lang="en-US" sz="2800" b="0" baseline="0" dirty="0">
                        <a:solidFill>
                          <a:srgbClr val="D9D9D9"/>
                        </a:solidFill>
                        <a:latin typeface="Arial" panose="020B0604020202020204" pitchFamily="34" charset="0"/>
                        <a:cs typeface="Arial" panose="020B0604020202020204" pitchFamily="34" charset="0"/>
                      </a:endParaRPr>
                    </a:p>
                    <a:p>
                      <a:pPr marL="0" indent="0" algn="l" defTabSz="114300"/>
                      <a:r>
                        <a:rPr lang="en-US" sz="2800" b="0" baseline="0" dirty="0">
                          <a:solidFill>
                            <a:srgbClr val="D9D9D9"/>
                          </a:solidFill>
                          <a:latin typeface="Arial" panose="020B0604020202020204" pitchFamily="34" charset="0"/>
                          <a:cs typeface="Arial" panose="020B0604020202020204" pitchFamily="34" charset="0"/>
                        </a:rPr>
                        <a:t>After you finish working on the SLIDE MASTER, it is important that you go to VIEW &gt; NORMAL to continue working on your poster. </a:t>
                      </a:r>
                    </a:p>
                  </a:txBody>
                  <a:tcPr marL="182880" marT="137160">
                    <a:solidFill>
                      <a:schemeClr val="tx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xmlns="" val="10001"/>
                  </a:ext>
                </a:extLst>
              </a:tr>
              <a:tr h="5343318">
                <a:tc gridSpan="3">
                  <a:txBody>
                    <a:bodyPr/>
                    <a:lstStyle/>
                    <a:p>
                      <a:r>
                        <a:rPr lang="en-US" sz="3200" b="1" dirty="0">
                          <a:solidFill>
                            <a:srgbClr val="FFC000"/>
                          </a:solidFill>
                          <a:latin typeface="Arial" panose="020B0604020202020204" pitchFamily="34" charset="0"/>
                          <a:cs typeface="Arial" panose="020B0604020202020204" pitchFamily="34" charset="0"/>
                        </a:rPr>
                        <a:t>How to change the column layout configuration</a:t>
                      </a:r>
                    </a:p>
                    <a:p>
                      <a:r>
                        <a:rPr lang="en-US" sz="2800" dirty="0">
                          <a:solidFill>
                            <a:srgbClr val="D9D9D9"/>
                          </a:solidFill>
                          <a:latin typeface="Arial" panose="020B0604020202020204" pitchFamily="34" charset="0"/>
                          <a:cs typeface="Arial" panose="020B0604020202020204" pitchFamily="34" charset="0"/>
                        </a:rPr>
                        <a:t>You can manually change the configuration on the columns by going to VIEW &gt; SLIDE MASTER. You can delete columns, resize them or modify them as needed for your layout. </a:t>
                      </a:r>
                    </a:p>
                    <a:p>
                      <a:pPr marL="0" marR="0" indent="0" algn="l" defTabSz="3765366" rtl="0" eaLnBrk="1" fontAlgn="auto" latinLnBrk="0" hangingPunct="1">
                        <a:lnSpc>
                          <a:spcPct val="100000"/>
                        </a:lnSpc>
                        <a:spcBef>
                          <a:spcPts val="0"/>
                        </a:spcBef>
                        <a:spcAft>
                          <a:spcPts val="0"/>
                        </a:spcAft>
                        <a:buClrTx/>
                        <a:buSzTx/>
                        <a:buFontTx/>
                        <a:buNone/>
                        <a:tabLst/>
                        <a:defRPr/>
                      </a:pPr>
                      <a:r>
                        <a:rPr lang="en-US" sz="2800" dirty="0">
                          <a:solidFill>
                            <a:srgbClr val="D9D9D9"/>
                          </a:solidFill>
                          <a:latin typeface="Arial" panose="020B0604020202020204" pitchFamily="34" charset="0"/>
                          <a:cs typeface="Arial" panose="020B0604020202020204" pitchFamily="34" charset="0"/>
                        </a:rPr>
                        <a:t>You can see a tutorial here: </a:t>
                      </a:r>
                      <a:r>
                        <a:rPr lang="en-US" sz="2800" u="sng" dirty="0">
                          <a:solidFill>
                            <a:srgbClr val="FFC000"/>
                          </a:solidFill>
                          <a:latin typeface="Arial" panose="020B0604020202020204" pitchFamily="34" charset="0"/>
                          <a:cs typeface="Arial" panose="020B0604020202020204" pitchFamily="34" charset="0"/>
                        </a:rPr>
                        <a:t>https://</a:t>
                      </a:r>
                      <a:r>
                        <a:rPr lang="en-US" sz="2800" u="sng" dirty="0" err="1">
                          <a:solidFill>
                            <a:srgbClr val="FFC000"/>
                          </a:solidFill>
                          <a:latin typeface="Arial" panose="020B0604020202020204" pitchFamily="34" charset="0"/>
                          <a:cs typeface="Arial" panose="020B0604020202020204" pitchFamily="34" charset="0"/>
                        </a:rPr>
                        <a:t>www.posterpresentations.com</a:t>
                      </a:r>
                      <a:r>
                        <a:rPr lang="en-US" sz="2800" u="sng" dirty="0">
                          <a:solidFill>
                            <a:srgbClr val="FFC000"/>
                          </a:solidFill>
                          <a:latin typeface="Arial" panose="020B0604020202020204" pitchFamily="34" charset="0"/>
                          <a:cs typeface="Arial" panose="020B0604020202020204" pitchFamily="34" charset="0"/>
                        </a:rPr>
                        <a:t>/how-to-change-the-column-</a:t>
                      </a:r>
                      <a:r>
                        <a:rPr lang="en-US" sz="2800" u="sng" dirty="0" err="1">
                          <a:solidFill>
                            <a:srgbClr val="FFC000"/>
                          </a:solidFill>
                          <a:latin typeface="Arial" panose="020B0604020202020204" pitchFamily="34" charset="0"/>
                          <a:cs typeface="Arial" panose="020B0604020202020204" pitchFamily="34" charset="0"/>
                        </a:rPr>
                        <a:t>configuration.html</a:t>
                      </a:r>
                      <a:endParaRPr lang="en-US" sz="6000" u="sng" dirty="0">
                        <a:solidFill>
                          <a:srgbClr val="FFC000"/>
                        </a:solidFill>
                      </a:endParaRPr>
                    </a:p>
                  </a:txBody>
                  <a:tcPr marL="182880" marT="137160">
                    <a:solidFill>
                      <a:schemeClr val="tx1"/>
                    </a:solidFill>
                  </a:tcPr>
                </a:tc>
                <a:tc hMerge="1">
                  <a:txBody>
                    <a:bodyPr/>
                    <a:lstStyle/>
                    <a:p>
                      <a:endParaRPr lang="en-US"/>
                    </a:p>
                  </a:txBody>
                  <a:tcPr/>
                </a:tc>
                <a:tc hMerge="1">
                  <a:txBody>
                    <a:bodyPr/>
                    <a:lstStyle/>
                    <a:p>
                      <a:endParaRPr lang="en-US" dirty="0"/>
                    </a:p>
                  </a:txBody>
                  <a:tcPr marL="182880" marT="137160">
                    <a:solidFill>
                      <a:srgbClr val="010101"/>
                    </a:solidFill>
                  </a:tcPr>
                </a:tc>
                <a:extLst>
                  <a:ext uri="{0D108BD9-81ED-4DB2-BD59-A6C34878D82A}">
                    <a16:rowId xmlns:a16="http://schemas.microsoft.com/office/drawing/2014/main" xmlns="" val="10004"/>
                  </a:ext>
                </a:extLst>
              </a:tr>
              <a:tr h="2896920">
                <a:tc>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800" noProof="0" dirty="0">
                        <a:solidFill>
                          <a:srgbClr val="D9D9D9"/>
                        </a:solidFill>
                        <a:latin typeface="Arial" panose="020B0604020202020204" pitchFamily="34" charset="0"/>
                        <a:cs typeface="Arial" panose="020B0604020202020204" pitchFamily="34" charset="0"/>
                      </a:endParaRPr>
                    </a:p>
                  </a:txBody>
                  <a:tcPr marL="182880" marT="137160">
                    <a:blipFill dpi="0" rotWithShape="1">
                      <a:blip r:embed="rId8">
                        <a:extLst>
                          <a:ext uri="{28A0092B-C50C-407E-A947-70E740481C1C}">
                            <a14:useLocalDpi xmlns:a14="http://schemas.microsoft.com/office/drawing/2010/main" val="0"/>
                          </a:ext>
                        </a:extLst>
                      </a:blip>
                      <a:srcRect/>
                      <a:stretch>
                        <a:fillRect/>
                      </a:stretch>
                    </a:blipFill>
                  </a:tcPr>
                </a:tc>
                <a:tc rowSpan="2"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3200" b="1" noProof="0" dirty="0">
                          <a:solidFill>
                            <a:srgbClr val="FFC000"/>
                          </a:solidFill>
                          <a:latin typeface="Arial" panose="020B0604020202020204" pitchFamily="34" charset="0"/>
                          <a:cs typeface="Arial" panose="020B0604020202020204" pitchFamily="34" charset="0"/>
                        </a:rPr>
                        <a:t>How to hide the QUICK START GUIDE bars from the sides of the template</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2800" noProof="0" dirty="0">
                          <a:solidFill>
                            <a:srgbClr val="D9D9D9"/>
                          </a:solidFill>
                          <a:latin typeface="Arial" panose="020B0604020202020204" pitchFamily="34" charset="0"/>
                          <a:cs typeface="Arial" panose="020B0604020202020204" pitchFamily="34" charset="0"/>
                        </a:rPr>
                        <a:t>The Quick Start</a:t>
                      </a:r>
                      <a:r>
                        <a:rPr lang="en-US" sz="2800" baseline="0" noProof="0" dirty="0">
                          <a:solidFill>
                            <a:srgbClr val="D9D9D9"/>
                          </a:solidFill>
                          <a:latin typeface="Arial" panose="020B0604020202020204" pitchFamily="34" charset="0"/>
                          <a:cs typeface="Arial" panose="020B0604020202020204" pitchFamily="34" charset="0"/>
                        </a:rPr>
                        <a:t> Guides</a:t>
                      </a:r>
                      <a:r>
                        <a:rPr lang="en-US" sz="2800" noProof="0" dirty="0">
                          <a:solidFill>
                            <a:srgbClr val="D9D9D9"/>
                          </a:solidFill>
                          <a:latin typeface="Arial" panose="020B0604020202020204" pitchFamily="34" charset="0"/>
                          <a:cs typeface="Arial" panose="020B0604020202020204" pitchFamily="34" charset="0"/>
                        </a:rPr>
                        <a:t> </a:t>
                      </a:r>
                      <a:r>
                        <a:rPr lang="en-US" sz="2800" u="sng" noProof="0" dirty="0">
                          <a:solidFill>
                            <a:srgbClr val="D9D9D9"/>
                          </a:solidFill>
                          <a:latin typeface="Arial" panose="020B0604020202020204" pitchFamily="34" charset="0"/>
                          <a:cs typeface="Arial" panose="020B0604020202020204" pitchFamily="34" charset="0"/>
                        </a:rPr>
                        <a:t>are outside the template’s printable area</a:t>
                      </a:r>
                      <a:r>
                        <a:rPr lang="en-US" sz="2800" noProof="0" dirty="0">
                          <a:solidFill>
                            <a:srgbClr val="D9D9D9"/>
                          </a:solidFill>
                          <a:latin typeface="Arial" panose="020B0604020202020204" pitchFamily="34" charset="0"/>
                          <a:cs typeface="Arial" panose="020B0604020202020204" pitchFamily="34" charset="0"/>
                        </a:rPr>
                        <a:t> and they will not be on the printed poster</a:t>
                      </a:r>
                      <a:r>
                        <a:rPr lang="en-US" sz="2800" baseline="0" noProof="0" dirty="0">
                          <a:solidFill>
                            <a:srgbClr val="D9D9D9"/>
                          </a:solidFill>
                          <a:latin typeface="Arial" panose="020B0604020202020204" pitchFamily="34" charset="0"/>
                          <a:cs typeface="Arial" panose="020B0604020202020204" pitchFamily="34" charset="0"/>
                        </a:rPr>
                        <a:t>. </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800" baseline="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2800" baseline="0" noProof="0" dirty="0">
                          <a:solidFill>
                            <a:srgbClr val="D9D9D9"/>
                          </a:solidFill>
                          <a:latin typeface="Arial" panose="020B0604020202020204" pitchFamily="34" charset="0"/>
                          <a:cs typeface="Arial" panose="020B0604020202020204" pitchFamily="34" charset="0"/>
                        </a:rPr>
                        <a:t>If you create a PDF file from your template, the guides will not be included.</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800" baseline="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2800" baseline="0" noProof="0" dirty="0">
                          <a:solidFill>
                            <a:srgbClr val="D9D9D9"/>
                          </a:solidFill>
                          <a:latin typeface="Arial" panose="020B0604020202020204" pitchFamily="34" charset="0"/>
                          <a:cs typeface="Arial" panose="020B0604020202020204" pitchFamily="34" charset="0"/>
                        </a:rPr>
                        <a:t>To hide the guides click on the </a:t>
                      </a:r>
                      <a:r>
                        <a:rPr lang="en-US" sz="2800" b="1" baseline="0" noProof="0" dirty="0">
                          <a:solidFill>
                            <a:srgbClr val="D9D9D9"/>
                          </a:solidFill>
                          <a:latin typeface="Arial" panose="020B0604020202020204" pitchFamily="34" charset="0"/>
                          <a:cs typeface="Arial" panose="020B0604020202020204" pitchFamily="34" charset="0"/>
                        </a:rPr>
                        <a:t>Home</a:t>
                      </a:r>
                      <a:r>
                        <a:rPr lang="en-US" sz="2800" baseline="0" noProof="0" dirty="0">
                          <a:solidFill>
                            <a:srgbClr val="D9D9D9"/>
                          </a:solidFill>
                          <a:latin typeface="Arial" panose="020B0604020202020204" pitchFamily="34" charset="0"/>
                          <a:cs typeface="Arial" panose="020B0604020202020204" pitchFamily="34" charset="0"/>
                        </a:rPr>
                        <a:t> tab (top of the screen) and then click on the </a:t>
                      </a:r>
                      <a:r>
                        <a:rPr lang="en-US" sz="2800" b="1" baseline="0" noProof="0" dirty="0">
                          <a:solidFill>
                            <a:srgbClr val="D9D9D9"/>
                          </a:solidFill>
                          <a:latin typeface="Arial" panose="020B0604020202020204" pitchFamily="34" charset="0"/>
                          <a:cs typeface="Arial" panose="020B0604020202020204" pitchFamily="34" charset="0"/>
                        </a:rPr>
                        <a:t>Layout</a:t>
                      </a:r>
                      <a:r>
                        <a:rPr lang="en-US" sz="2800" baseline="0" noProof="0" dirty="0">
                          <a:solidFill>
                            <a:srgbClr val="D9D9D9"/>
                          </a:solidFill>
                          <a:latin typeface="Arial" panose="020B0604020202020204" pitchFamily="34" charset="0"/>
                          <a:cs typeface="Arial" panose="020B0604020202020204" pitchFamily="34" charset="0"/>
                        </a:rPr>
                        <a:t> button below to see the available layouts. Choose the </a:t>
                      </a:r>
                      <a:r>
                        <a:rPr lang="en-US" sz="2800" b="1" baseline="0" noProof="0" dirty="0">
                          <a:solidFill>
                            <a:srgbClr val="D9D9D9"/>
                          </a:solidFill>
                          <a:latin typeface="Arial" panose="020B0604020202020204" pitchFamily="34" charset="0"/>
                          <a:cs typeface="Arial" panose="020B0604020202020204" pitchFamily="34" charset="0"/>
                        </a:rPr>
                        <a:t>Without Guides </a:t>
                      </a:r>
                      <a:r>
                        <a:rPr lang="en-US" sz="2800" b="0" baseline="0" noProof="0" dirty="0">
                          <a:solidFill>
                            <a:srgbClr val="D9D9D9"/>
                          </a:solidFill>
                          <a:latin typeface="Arial" panose="020B0604020202020204" pitchFamily="34" charset="0"/>
                          <a:cs typeface="Arial" panose="020B0604020202020204" pitchFamily="34" charset="0"/>
                        </a:rPr>
                        <a:t>layout</a:t>
                      </a:r>
                      <a:r>
                        <a:rPr lang="en-US" sz="2800" baseline="0" noProof="0" dirty="0">
                          <a:solidFill>
                            <a:srgbClr val="D9D9D9"/>
                          </a:solidFill>
                          <a:latin typeface="Arial" panose="020B0604020202020204" pitchFamily="34" charset="0"/>
                          <a:cs typeface="Arial" panose="020B0604020202020204" pitchFamily="34" charset="0"/>
                        </a:rPr>
                        <a:t>.</a:t>
                      </a:r>
                      <a:endParaRPr lang="en-US" sz="2800" noProof="0" dirty="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tc rowSpan="2" hMerge="1">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3200" b="1" noProof="0">
                          <a:solidFill>
                            <a:srgbClr val="FFC000"/>
                          </a:solidFill>
                          <a:latin typeface="Arial" panose="020B0604020202020204" pitchFamily="34" charset="0"/>
                          <a:cs typeface="Arial" panose="020B0604020202020204" pitchFamily="34" charset="0"/>
                        </a:rPr>
                        <a:t>How to hide the QUICK START GUIDE bars from the sides of the template</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2800" noProof="0">
                          <a:solidFill>
                            <a:srgbClr val="D9D9D9"/>
                          </a:solidFill>
                          <a:latin typeface="Arial" panose="020B0604020202020204" pitchFamily="34" charset="0"/>
                          <a:cs typeface="Arial" panose="020B0604020202020204" pitchFamily="34" charset="0"/>
                        </a:rPr>
                        <a:t>The Quick Start</a:t>
                      </a:r>
                      <a:r>
                        <a:rPr lang="en-US" sz="2800" baseline="0" noProof="0">
                          <a:solidFill>
                            <a:srgbClr val="D9D9D9"/>
                          </a:solidFill>
                          <a:latin typeface="Arial" panose="020B0604020202020204" pitchFamily="34" charset="0"/>
                          <a:cs typeface="Arial" panose="020B0604020202020204" pitchFamily="34" charset="0"/>
                        </a:rPr>
                        <a:t> Guides</a:t>
                      </a:r>
                      <a:r>
                        <a:rPr lang="en-US" sz="2800" noProof="0">
                          <a:solidFill>
                            <a:srgbClr val="D9D9D9"/>
                          </a:solidFill>
                          <a:latin typeface="Arial" panose="020B0604020202020204" pitchFamily="34" charset="0"/>
                          <a:cs typeface="Arial" panose="020B0604020202020204" pitchFamily="34" charset="0"/>
                        </a:rPr>
                        <a:t> </a:t>
                      </a:r>
                      <a:r>
                        <a:rPr lang="en-US" sz="2800" u="sng" noProof="0">
                          <a:solidFill>
                            <a:srgbClr val="D9D9D9"/>
                          </a:solidFill>
                          <a:latin typeface="Arial" panose="020B0604020202020204" pitchFamily="34" charset="0"/>
                          <a:cs typeface="Arial" panose="020B0604020202020204" pitchFamily="34" charset="0"/>
                        </a:rPr>
                        <a:t>are outside the template’s printable area</a:t>
                      </a:r>
                      <a:r>
                        <a:rPr lang="en-US" sz="2800" noProof="0">
                          <a:solidFill>
                            <a:srgbClr val="D9D9D9"/>
                          </a:solidFill>
                          <a:latin typeface="Arial" panose="020B0604020202020204" pitchFamily="34" charset="0"/>
                          <a:cs typeface="Arial" panose="020B0604020202020204" pitchFamily="34" charset="0"/>
                        </a:rPr>
                        <a:t> and they will not be on the printed poster</a:t>
                      </a:r>
                      <a:r>
                        <a:rPr lang="en-US" sz="2800" baseline="0" noProof="0">
                          <a:solidFill>
                            <a:srgbClr val="D9D9D9"/>
                          </a:solidFill>
                          <a:latin typeface="Arial" panose="020B0604020202020204" pitchFamily="34" charset="0"/>
                          <a:cs typeface="Arial" panose="020B0604020202020204" pitchFamily="34" charset="0"/>
                        </a:rPr>
                        <a:t>. </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800" baseline="0" noProof="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2800" baseline="0" noProof="0">
                          <a:solidFill>
                            <a:srgbClr val="D9D9D9"/>
                          </a:solidFill>
                          <a:latin typeface="Arial" panose="020B0604020202020204" pitchFamily="34" charset="0"/>
                          <a:cs typeface="Arial" panose="020B0604020202020204" pitchFamily="34" charset="0"/>
                        </a:rPr>
                        <a:t>If you create a PDF file from your template, the guides will not be included.</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800" baseline="0" noProof="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2800" baseline="0" noProof="0">
                          <a:solidFill>
                            <a:srgbClr val="D9D9D9"/>
                          </a:solidFill>
                          <a:latin typeface="Arial" panose="020B0604020202020204" pitchFamily="34" charset="0"/>
                          <a:cs typeface="Arial" panose="020B0604020202020204" pitchFamily="34" charset="0"/>
                        </a:rPr>
                        <a:t>To hide the guides click on the </a:t>
                      </a:r>
                      <a:r>
                        <a:rPr lang="en-US" sz="2800" b="1" baseline="0" noProof="0">
                          <a:solidFill>
                            <a:srgbClr val="D9D9D9"/>
                          </a:solidFill>
                          <a:latin typeface="Arial" panose="020B0604020202020204" pitchFamily="34" charset="0"/>
                          <a:cs typeface="Arial" panose="020B0604020202020204" pitchFamily="34" charset="0"/>
                        </a:rPr>
                        <a:t>Home</a:t>
                      </a:r>
                      <a:r>
                        <a:rPr lang="en-US" sz="2800" baseline="0" noProof="0">
                          <a:solidFill>
                            <a:srgbClr val="D9D9D9"/>
                          </a:solidFill>
                          <a:latin typeface="Arial" panose="020B0604020202020204" pitchFamily="34" charset="0"/>
                          <a:cs typeface="Arial" panose="020B0604020202020204" pitchFamily="34" charset="0"/>
                        </a:rPr>
                        <a:t> tab (top of the screen) and then click on the </a:t>
                      </a:r>
                      <a:r>
                        <a:rPr lang="en-US" sz="2800" b="1" baseline="0" noProof="0">
                          <a:solidFill>
                            <a:srgbClr val="D9D9D9"/>
                          </a:solidFill>
                          <a:latin typeface="Arial" panose="020B0604020202020204" pitchFamily="34" charset="0"/>
                          <a:cs typeface="Arial" panose="020B0604020202020204" pitchFamily="34" charset="0"/>
                        </a:rPr>
                        <a:t>Layout</a:t>
                      </a:r>
                      <a:r>
                        <a:rPr lang="en-US" sz="2800" baseline="0" noProof="0">
                          <a:solidFill>
                            <a:srgbClr val="D9D9D9"/>
                          </a:solidFill>
                          <a:latin typeface="Arial" panose="020B0604020202020204" pitchFamily="34" charset="0"/>
                          <a:cs typeface="Arial" panose="020B0604020202020204" pitchFamily="34" charset="0"/>
                        </a:rPr>
                        <a:t> button below to see the available layouts. Choose the </a:t>
                      </a:r>
                      <a:r>
                        <a:rPr lang="en-US" sz="2800" b="1" baseline="0" noProof="0">
                          <a:solidFill>
                            <a:srgbClr val="D9D9D9"/>
                          </a:solidFill>
                          <a:latin typeface="Arial" panose="020B0604020202020204" pitchFamily="34" charset="0"/>
                          <a:cs typeface="Arial" panose="020B0604020202020204" pitchFamily="34" charset="0"/>
                        </a:rPr>
                        <a:t>Without Guides </a:t>
                      </a:r>
                      <a:r>
                        <a:rPr lang="en-US" sz="2800" b="0" baseline="0" noProof="0">
                          <a:solidFill>
                            <a:srgbClr val="D9D9D9"/>
                          </a:solidFill>
                          <a:latin typeface="Arial" panose="020B0604020202020204" pitchFamily="34" charset="0"/>
                          <a:cs typeface="Arial" panose="020B0604020202020204" pitchFamily="34" charset="0"/>
                        </a:rPr>
                        <a:t>layout</a:t>
                      </a:r>
                      <a:r>
                        <a:rPr lang="en-US" sz="2800" baseline="0" noProof="0">
                          <a:solidFill>
                            <a:srgbClr val="D9D9D9"/>
                          </a:solidFill>
                          <a:latin typeface="Arial" panose="020B0604020202020204" pitchFamily="34" charset="0"/>
                          <a:cs typeface="Arial" panose="020B0604020202020204" pitchFamily="34" charset="0"/>
                        </a:rPr>
                        <a:t>.</a:t>
                      </a:r>
                      <a:endParaRPr lang="en-US" sz="2800" noProof="0" dirty="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extLst>
                  <a:ext uri="{0D108BD9-81ED-4DB2-BD59-A6C34878D82A}">
                    <a16:rowId xmlns:a16="http://schemas.microsoft.com/office/drawing/2014/main" xmlns="" val="10005"/>
                  </a:ext>
                </a:extLst>
              </a:tr>
              <a:tr h="6342170">
                <a:tc>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800" noProof="0" dirty="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tc gridSpan="2" vMerge="1">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800" noProof="0" dirty="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tc hMerge="1" vMerge="1">
                  <a:txBody>
                    <a:bodyPr/>
                    <a:lstStyle/>
                    <a:p>
                      <a:endParaRPr lang="en-US"/>
                    </a:p>
                  </a:txBody>
                  <a:tcPr/>
                </a:tc>
                <a:extLst>
                  <a:ext uri="{0D108BD9-81ED-4DB2-BD59-A6C34878D82A}">
                    <a16:rowId xmlns:a16="http://schemas.microsoft.com/office/drawing/2014/main" xmlns="" val="1766341567"/>
                  </a:ext>
                </a:extLst>
              </a:tr>
              <a:tr h="7984959">
                <a:tc>
                  <a:txBody>
                    <a:bodyPr/>
                    <a:lstStyle/>
                    <a:p>
                      <a:pPr rtl="0"/>
                      <a:r>
                        <a:rPr lang="en-US" sz="3200" b="1" dirty="0">
                          <a:solidFill>
                            <a:srgbClr val="FFC000"/>
                          </a:solidFill>
                          <a:latin typeface="Arial" panose="020B0604020202020204" pitchFamily="34" charset="0"/>
                          <a:cs typeface="Arial" panose="020B0604020202020204" pitchFamily="34" charset="0"/>
                        </a:rPr>
                        <a:t>How to</a:t>
                      </a:r>
                      <a:r>
                        <a:rPr lang="en-US" sz="3200" b="1" baseline="0" dirty="0">
                          <a:solidFill>
                            <a:srgbClr val="FFC000"/>
                          </a:solidFill>
                          <a:latin typeface="Arial" panose="020B0604020202020204" pitchFamily="34" charset="0"/>
                          <a:cs typeface="Arial" panose="020B0604020202020204" pitchFamily="34" charset="0"/>
                        </a:rPr>
                        <a:t> preview your poster prior to printing</a:t>
                      </a:r>
                      <a:endParaRPr lang="en-US" sz="3200" b="1" dirty="0">
                        <a:solidFill>
                          <a:srgbClr val="FFC000"/>
                        </a:solidFill>
                        <a:latin typeface="Arial" panose="020B0604020202020204" pitchFamily="34" charset="0"/>
                        <a:cs typeface="Arial" panose="020B0604020202020204" pitchFamily="34" charset="0"/>
                      </a:endParaRPr>
                    </a:p>
                    <a:p>
                      <a:pPr rtl="0"/>
                      <a:r>
                        <a:rPr lang="en-US" sz="2800" dirty="0">
                          <a:solidFill>
                            <a:srgbClr val="D9D9D9"/>
                          </a:solidFill>
                          <a:latin typeface="Arial" panose="020B0604020202020204" pitchFamily="34" charset="0"/>
                          <a:cs typeface="Arial" panose="020B0604020202020204" pitchFamily="34" charset="0"/>
                        </a:rPr>
                        <a:t>You can preview your poster at any time by pressing the </a:t>
                      </a:r>
                      <a:r>
                        <a:rPr lang="en-US" sz="2800" dirty="0">
                          <a:solidFill>
                            <a:srgbClr val="FFC000"/>
                          </a:solidFill>
                          <a:latin typeface="Arial" panose="020B0604020202020204" pitchFamily="34" charset="0"/>
                          <a:cs typeface="Arial" panose="020B0604020202020204" pitchFamily="34" charset="0"/>
                        </a:rPr>
                        <a:t>F5 key</a:t>
                      </a:r>
                      <a:r>
                        <a:rPr lang="en-US" sz="2800" dirty="0">
                          <a:solidFill>
                            <a:srgbClr val="D9D9D9"/>
                          </a:solidFill>
                          <a:latin typeface="Arial" panose="020B0604020202020204" pitchFamily="34" charset="0"/>
                          <a:cs typeface="Arial" panose="020B0604020202020204" pitchFamily="34" charset="0"/>
                        </a:rPr>
                        <a:t> on your keyboard. You will see on the screen what's on your poster and how it should look when printed. Press the </a:t>
                      </a:r>
                      <a:r>
                        <a:rPr lang="en-US" sz="2800" dirty="0">
                          <a:solidFill>
                            <a:srgbClr val="FFC000"/>
                          </a:solidFill>
                          <a:latin typeface="Arial" panose="020B0604020202020204" pitchFamily="34" charset="0"/>
                          <a:cs typeface="Arial" panose="020B0604020202020204" pitchFamily="34" charset="0"/>
                        </a:rPr>
                        <a:t>ESC key </a:t>
                      </a:r>
                      <a:r>
                        <a:rPr lang="en-US" sz="2800" dirty="0">
                          <a:solidFill>
                            <a:srgbClr val="D9D9D9"/>
                          </a:solidFill>
                          <a:latin typeface="Arial" panose="020B0604020202020204" pitchFamily="34" charset="0"/>
                          <a:cs typeface="Arial" panose="020B0604020202020204" pitchFamily="34" charset="0"/>
                        </a:rPr>
                        <a:t>to exit Preview.</a:t>
                      </a:r>
                    </a:p>
                  </a:txBody>
                  <a:tcPr marL="182880" marT="137160">
                    <a:solidFill>
                      <a:srgbClr val="010101"/>
                    </a:solidFill>
                  </a:tcPr>
                </a:tc>
                <a:tc gridSpan="2">
                  <a:txBody>
                    <a:bodyPr/>
                    <a:lstStyle/>
                    <a:p>
                      <a:pPr rtl="0"/>
                      <a:r>
                        <a:rPr lang="en-US" sz="13800" b="1" dirty="0">
                          <a:solidFill>
                            <a:srgbClr val="D9D9D9"/>
                          </a:solidFill>
                          <a:latin typeface="Arial" panose="020B0604020202020204" pitchFamily="34" charset="0"/>
                          <a:cs typeface="Arial" panose="020B0604020202020204" pitchFamily="34" charset="0"/>
                        </a:rPr>
                        <a:t>F5</a:t>
                      </a:r>
                      <a:r>
                        <a:rPr lang="en-US" sz="2800" baseline="0" dirty="0">
                          <a:solidFill>
                            <a:srgbClr val="D9D9D9"/>
                          </a:solidFill>
                          <a:latin typeface="Arial" panose="020B0604020202020204" pitchFamily="34" charset="0"/>
                          <a:cs typeface="Arial" panose="020B0604020202020204" pitchFamily="34" charset="0"/>
                        </a:rPr>
                        <a:t> </a:t>
                      </a:r>
                      <a:endParaRPr lang="en-US" sz="2800" dirty="0">
                        <a:solidFill>
                          <a:srgbClr val="D9D9D9"/>
                        </a:solidFill>
                        <a:latin typeface="Arial" panose="020B0604020202020204" pitchFamily="34" charset="0"/>
                        <a:cs typeface="Arial" panose="020B0604020202020204" pitchFamily="34" charset="0"/>
                      </a:endParaRPr>
                    </a:p>
                  </a:txBody>
                  <a:tcPr marL="182880" marT="137160">
                    <a:solidFill>
                      <a:schemeClr val="tx1">
                        <a:lumMod val="95000"/>
                        <a:lumOff val="5000"/>
                      </a:schemeClr>
                    </a:solidFill>
                  </a:tcPr>
                </a:tc>
                <a:tc hMerge="1">
                  <a:txBody>
                    <a:bodyPr/>
                    <a:lstStyle/>
                    <a:p>
                      <a:pPr algn="ctr"/>
                      <a:r>
                        <a:rPr lang="en-US" sz="13800" b="1" dirty="0">
                          <a:solidFill>
                            <a:srgbClr val="D9D9D9"/>
                          </a:solidFill>
                          <a:latin typeface="Arial" panose="020B0604020202020204" pitchFamily="34" charset="0"/>
                          <a:cs typeface="Arial" panose="020B0604020202020204" pitchFamily="34" charset="0"/>
                        </a:rPr>
                        <a:t>F5</a:t>
                      </a:r>
                      <a:r>
                        <a:rPr lang="en-US" sz="2800" baseline="0" dirty="0">
                          <a:solidFill>
                            <a:srgbClr val="D9D9D9"/>
                          </a:solidFill>
                          <a:latin typeface="Arial" panose="020B0604020202020204" pitchFamily="34" charset="0"/>
                          <a:cs typeface="Arial" panose="020B0604020202020204" pitchFamily="34" charset="0"/>
                        </a:rPr>
                        <a:t> </a:t>
                      </a:r>
                      <a:endParaRPr lang="en-US" sz="6000" dirty="0"/>
                    </a:p>
                  </a:txBody>
                  <a:tcPr marL="182880" marT="137160" anchor="ctr">
                    <a:solidFill>
                      <a:schemeClr val="tx1">
                        <a:lumMod val="95000"/>
                        <a:lumOff val="5000"/>
                      </a:schemeClr>
                    </a:solidFill>
                  </a:tcPr>
                </a:tc>
                <a:extLst>
                  <a:ext uri="{0D108BD9-81ED-4DB2-BD59-A6C34878D82A}">
                    <a16:rowId xmlns:a16="http://schemas.microsoft.com/office/drawing/2014/main" xmlns="" val="10006"/>
                  </a:ext>
                </a:extLst>
              </a:tr>
              <a:tr h="7662788">
                <a:tc gridSpan="3">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3200" b="1" noProof="0" dirty="0">
                          <a:solidFill>
                            <a:srgbClr val="FFC000"/>
                          </a:solidFill>
                          <a:latin typeface="Arial"/>
                          <a:cs typeface="Arial"/>
                        </a:rPr>
                        <a:t>How to print your poster</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2800" noProof="0" dirty="0">
                          <a:solidFill>
                            <a:srgbClr val="D9D9D9"/>
                          </a:solidFill>
                          <a:latin typeface="Arial"/>
                          <a:cs typeface="Arial"/>
                        </a:rPr>
                        <a:t>When you are ready to have your poster printed go online to </a:t>
                      </a:r>
                      <a:r>
                        <a:rPr lang="en-US" sz="2800" noProof="0" dirty="0" err="1">
                          <a:solidFill>
                            <a:srgbClr val="FFC000"/>
                          </a:solidFill>
                          <a:latin typeface="Arial"/>
                          <a:cs typeface="Arial"/>
                        </a:rPr>
                        <a:t>PosterPresentations.com</a:t>
                      </a:r>
                      <a:r>
                        <a:rPr lang="en-US" sz="2800" noProof="0" dirty="0">
                          <a:solidFill>
                            <a:srgbClr val="D9D9D9"/>
                          </a:solidFill>
                          <a:latin typeface="Arial"/>
                          <a:cs typeface="Arial"/>
                        </a:rPr>
                        <a:t> and click on the "</a:t>
                      </a:r>
                      <a:r>
                        <a:rPr lang="en-US" sz="2800" noProof="0" dirty="0">
                          <a:solidFill>
                            <a:srgbClr val="FFC000"/>
                          </a:solidFill>
                          <a:latin typeface="Arial"/>
                          <a:cs typeface="Arial"/>
                        </a:rPr>
                        <a:t>Order Your Poster</a:t>
                      </a:r>
                      <a:r>
                        <a:rPr lang="en-US" sz="2800" noProof="0" dirty="0">
                          <a:solidFill>
                            <a:srgbClr val="D9D9D9"/>
                          </a:solidFill>
                          <a:latin typeface="Arial"/>
                          <a:cs typeface="Arial"/>
                        </a:rPr>
                        <a:t>" button. You can have your poster printed on professional papers, fabric for easy traveling and a variety of other materials. </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2800" noProof="0" dirty="0">
                          <a:solidFill>
                            <a:srgbClr val="D9D9D9"/>
                          </a:solidFill>
                          <a:latin typeface="Arial"/>
                          <a:cs typeface="Arial"/>
                        </a:rPr>
                        <a:t>If you submit a PowerPoint document, you will be receiving a PDF proof for your approval prior to printing. If your order is placed and paid for before noon (Pacific time) Monday-Friday, your order will ship out that same day. FedEx Next day, Second day, Third day, and Free Ground services are offered. </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2800" noProof="0" dirty="0">
                          <a:solidFill>
                            <a:srgbClr val="D9D9D9"/>
                          </a:solidFill>
                          <a:latin typeface="Arial"/>
                          <a:cs typeface="Arial"/>
                        </a:rPr>
                        <a:t/>
                      </a:r>
                      <a:br>
                        <a:rPr lang="en-US" sz="2800" noProof="0" dirty="0">
                          <a:solidFill>
                            <a:srgbClr val="D9D9D9"/>
                          </a:solidFill>
                          <a:latin typeface="Arial"/>
                          <a:cs typeface="Arial"/>
                        </a:rPr>
                      </a:br>
                      <a:r>
                        <a:rPr lang="en-US" sz="2800" noProof="0" dirty="0">
                          <a:solidFill>
                            <a:srgbClr val="D9D9D9"/>
                          </a:solidFill>
                          <a:latin typeface="Arial"/>
                          <a:cs typeface="Arial"/>
                        </a:rPr>
                        <a:t>Go to </a:t>
                      </a:r>
                      <a:r>
                        <a:rPr lang="en-US" sz="2800" noProof="0" dirty="0" err="1">
                          <a:solidFill>
                            <a:srgbClr val="FFC000"/>
                          </a:solidFill>
                          <a:latin typeface="Arial"/>
                          <a:cs typeface="Arial"/>
                        </a:rPr>
                        <a:t>PosterPresentations.com</a:t>
                      </a:r>
                      <a:r>
                        <a:rPr lang="en-US" sz="2800" noProof="0" dirty="0">
                          <a:solidFill>
                            <a:srgbClr val="D9D9D9"/>
                          </a:solidFill>
                          <a:latin typeface="Arial"/>
                          <a:cs typeface="Arial"/>
                        </a:rPr>
                        <a:t> for more information.</a:t>
                      </a:r>
                    </a:p>
                  </a:txBody>
                  <a:tcPr marL="182880" marT="137160">
                    <a:solidFill>
                      <a:srgbClr val="01010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xmlns="" val="10007"/>
                  </a:ext>
                </a:extLst>
              </a:tr>
              <a:tr h="1807193">
                <a:tc gridSpan="3">
                  <a:txBody>
                    <a:bodyPr/>
                    <a:lstStyle/>
                    <a:p>
                      <a:endParaRPr lang="en-US" sz="2800" dirty="0">
                        <a:solidFill>
                          <a:srgbClr val="1F3A4E"/>
                        </a:solidFill>
                      </a:endParaRPr>
                    </a:p>
                  </a:txBody>
                  <a:tcPr marL="182880" marT="137160">
                    <a:blipFill dpi="0" rotWithShape="1">
                      <a:blip r:embed="rId9">
                        <a:extLst>
                          <a:ext uri="{28A0092B-C50C-407E-A947-70E740481C1C}">
                            <a14:useLocalDpi xmlns:a14="http://schemas.microsoft.com/office/drawing/2010/main" val="0"/>
                          </a:ext>
                        </a:extLst>
                      </a:blip>
                      <a:srcRect/>
                      <a:stretch>
                        <a:fillRect/>
                      </a:stretch>
                    </a:blip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xmlns="" val="10008"/>
                  </a:ext>
                </a:extLst>
              </a:tr>
              <a:tr h="2456526">
                <a:tc gridSpan="2">
                  <a:txBody>
                    <a:bodyPr/>
                    <a:lstStyle/>
                    <a:p>
                      <a:pPr>
                        <a:lnSpc>
                          <a:spcPts val="2600"/>
                        </a:lnSpc>
                      </a:pPr>
                      <a:r>
                        <a:rPr lang="en-US" sz="2400" dirty="0">
                          <a:solidFill>
                            <a:schemeClr val="bg1">
                              <a:lumMod val="85000"/>
                            </a:schemeClr>
                          </a:solidFill>
                          <a:latin typeface="Arial"/>
                          <a:cs typeface="Arial"/>
                        </a:rPr>
                        <a:t>© 2019</a:t>
                      </a:r>
                      <a:r>
                        <a:rPr lang="en-US" sz="2400" baseline="0" dirty="0">
                          <a:solidFill>
                            <a:schemeClr val="bg1">
                              <a:lumMod val="85000"/>
                            </a:schemeClr>
                          </a:solidFill>
                          <a:latin typeface="Arial"/>
                          <a:cs typeface="Arial"/>
                        </a:rPr>
                        <a:t> </a:t>
                      </a:r>
                      <a:r>
                        <a:rPr lang="en-US" sz="2400" dirty="0" err="1">
                          <a:solidFill>
                            <a:schemeClr val="bg1">
                              <a:lumMod val="85000"/>
                            </a:schemeClr>
                          </a:solidFill>
                          <a:latin typeface="Arial"/>
                          <a:cs typeface="Arial"/>
                        </a:rPr>
                        <a:t>PosterPresentations.com</a:t>
                      </a:r>
                      <a:r>
                        <a:rPr lang="en-US" sz="2400" dirty="0">
                          <a:solidFill>
                            <a:schemeClr val="bg1">
                              <a:lumMod val="85000"/>
                            </a:schemeClr>
                          </a:solidFill>
                          <a:latin typeface="Arial"/>
                          <a:cs typeface="Arial"/>
                        </a:rPr>
                        <a:t/>
                      </a:r>
                      <a:br>
                        <a:rPr lang="en-US" sz="2400" dirty="0">
                          <a:solidFill>
                            <a:schemeClr val="bg1">
                              <a:lumMod val="85000"/>
                            </a:schemeClr>
                          </a:solidFill>
                          <a:latin typeface="Arial"/>
                          <a:cs typeface="Arial"/>
                        </a:rPr>
                      </a:br>
                      <a:r>
                        <a:rPr lang="en-US" sz="2400" dirty="0">
                          <a:solidFill>
                            <a:schemeClr val="bg1">
                              <a:lumMod val="85000"/>
                            </a:schemeClr>
                          </a:solidFill>
                          <a:latin typeface="Arial"/>
                          <a:cs typeface="Arial"/>
                        </a:rPr>
                        <a:t>2117 Fourth Street ,</a:t>
                      </a:r>
                      <a:r>
                        <a:rPr lang="en-US" sz="2400" baseline="0" dirty="0">
                          <a:solidFill>
                            <a:schemeClr val="bg1">
                              <a:lumMod val="85000"/>
                            </a:schemeClr>
                          </a:solidFill>
                          <a:latin typeface="Arial"/>
                          <a:cs typeface="Arial"/>
                        </a:rPr>
                        <a:t> STE C        </a:t>
                      </a:r>
                    </a:p>
                    <a:p>
                      <a:pPr>
                        <a:lnSpc>
                          <a:spcPts val="2600"/>
                        </a:lnSpc>
                      </a:pPr>
                      <a:r>
                        <a:rPr lang="en-US" sz="2400" baseline="0" dirty="0">
                          <a:solidFill>
                            <a:schemeClr val="bg1">
                              <a:lumMod val="85000"/>
                            </a:schemeClr>
                          </a:solidFill>
                          <a:latin typeface="Arial"/>
                          <a:cs typeface="Arial"/>
                        </a:rPr>
                        <a:t>Berkeley CA 94710 USA</a:t>
                      </a:r>
                      <a:endParaRPr lang="en-US" sz="2400" dirty="0">
                        <a:solidFill>
                          <a:schemeClr val="bg1">
                            <a:lumMod val="85000"/>
                          </a:schemeClr>
                        </a:solidFill>
                        <a:latin typeface="Arial"/>
                        <a:cs typeface="Arial"/>
                      </a:endParaRPr>
                    </a:p>
                  </a:txBody>
                  <a:tcPr marL="182880" marT="137160">
                    <a:solidFill>
                      <a:srgbClr val="010101"/>
                    </a:solidFill>
                  </a:tcPr>
                </a:tc>
                <a:tc hMerge="1">
                  <a:txBody>
                    <a:bodyPr/>
                    <a:lstStyle/>
                    <a:p>
                      <a:pPr>
                        <a:lnSpc>
                          <a:spcPts val="2600"/>
                        </a:lnSpc>
                      </a:pPr>
                      <a:endParaRPr lang="en-US" sz="2400" dirty="0">
                        <a:solidFill>
                          <a:schemeClr val="bg1">
                            <a:lumMod val="85000"/>
                          </a:schemeClr>
                        </a:solidFill>
                        <a:latin typeface="Arial"/>
                        <a:cs typeface="Arial"/>
                      </a:endParaRPr>
                    </a:p>
                  </a:txBody>
                  <a:tcPr marL="182880" marT="137160">
                    <a:solidFill>
                      <a:srgbClr val="010101"/>
                    </a:solidFill>
                  </a:tcPr>
                </a:tc>
                <a:tc>
                  <a:txBody>
                    <a:bodyPr/>
                    <a:lstStyle/>
                    <a:p>
                      <a:pPr marL="0" marR="0" indent="0" algn="l" defTabSz="4388900" rtl="0" eaLnBrk="1" fontAlgn="auto" latinLnBrk="0" hangingPunct="1">
                        <a:lnSpc>
                          <a:spcPct val="100000"/>
                        </a:lnSpc>
                        <a:spcBef>
                          <a:spcPts val="0"/>
                        </a:spcBef>
                        <a:spcAft>
                          <a:spcPts val="0"/>
                        </a:spcAft>
                        <a:buClrTx/>
                        <a:buSzTx/>
                        <a:buFontTx/>
                        <a:buNone/>
                        <a:tabLst/>
                        <a:defRPr/>
                      </a:pPr>
                      <a:r>
                        <a:rPr lang="en-US" sz="2800" b="1" dirty="0">
                          <a:solidFill>
                            <a:srgbClr val="D0D0D0"/>
                          </a:solidFill>
                          <a:latin typeface="Arial"/>
                          <a:cs typeface="Arial"/>
                        </a:rPr>
                        <a:t>For complete tutorials</a:t>
                      </a:r>
                      <a:r>
                        <a:rPr lang="en-US" sz="2800" b="1" baseline="0" dirty="0">
                          <a:solidFill>
                            <a:srgbClr val="D0D0D0"/>
                          </a:solidFill>
                          <a:latin typeface="Arial"/>
                          <a:cs typeface="Arial"/>
                        </a:rPr>
                        <a:t> visit:</a:t>
                      </a:r>
                    </a:p>
                    <a:p>
                      <a:pPr marL="0" marR="0" indent="0" algn="l" defTabSz="4388900" rtl="0" eaLnBrk="1" fontAlgn="auto" latinLnBrk="0" hangingPunct="1">
                        <a:lnSpc>
                          <a:spcPct val="100000"/>
                        </a:lnSpc>
                        <a:spcBef>
                          <a:spcPts val="0"/>
                        </a:spcBef>
                        <a:spcAft>
                          <a:spcPts val="0"/>
                        </a:spcAft>
                        <a:buClrTx/>
                        <a:buSzTx/>
                        <a:buFontTx/>
                        <a:buNone/>
                        <a:tabLst/>
                        <a:defRPr/>
                      </a:pPr>
                      <a:r>
                        <a:rPr lang="en-US" sz="2000" b="1" dirty="0">
                          <a:solidFill>
                            <a:srgbClr val="FFC000"/>
                          </a:solidFill>
                          <a:latin typeface="Arial"/>
                          <a:cs typeface="Arial"/>
                        </a:rPr>
                        <a:t>https://</a:t>
                      </a:r>
                      <a:r>
                        <a:rPr lang="en-US" sz="2000" b="1" dirty="0" err="1">
                          <a:solidFill>
                            <a:srgbClr val="FFC000"/>
                          </a:solidFill>
                          <a:latin typeface="Arial"/>
                          <a:cs typeface="Arial"/>
                        </a:rPr>
                        <a:t>www.posterpresentations.com</a:t>
                      </a:r>
                      <a:r>
                        <a:rPr lang="en-US" sz="2000" b="1" dirty="0">
                          <a:solidFill>
                            <a:srgbClr val="FFC000"/>
                          </a:solidFill>
                          <a:latin typeface="Arial"/>
                          <a:cs typeface="Arial"/>
                        </a:rPr>
                        <a:t>/</a:t>
                      </a:r>
                      <a:r>
                        <a:rPr lang="en-US" sz="2000" b="1" dirty="0" err="1">
                          <a:solidFill>
                            <a:srgbClr val="FFC000"/>
                          </a:solidFill>
                          <a:latin typeface="Arial"/>
                          <a:cs typeface="Arial"/>
                        </a:rPr>
                        <a:t>helpdesk.html</a:t>
                      </a:r>
                      <a:endParaRPr lang="en-US" sz="16600" dirty="0"/>
                    </a:p>
                  </a:txBody>
                  <a:tcPr marL="182880" marT="137160">
                    <a:solidFill>
                      <a:srgbClr val="010101"/>
                    </a:solidFill>
                  </a:tcPr>
                </a:tc>
                <a:extLst>
                  <a:ext uri="{0D108BD9-81ED-4DB2-BD59-A6C34878D82A}">
                    <a16:rowId xmlns:a16="http://schemas.microsoft.com/office/drawing/2014/main" xmlns="" val="10009"/>
                  </a:ext>
                </a:extLst>
              </a:tr>
            </a:tbl>
          </a:graphicData>
        </a:graphic>
      </p:graphicFrame>
    </p:spTree>
  </p:cSld>
  <p:clrMap bg1="lt1" tx1="dk1" bg2="lt2" tx2="dk2" accent1="accent1" accent2="accent2" accent3="accent3" accent4="accent4" accent5="accent5" accent6="accent6" hlink="hlink" folHlink="folHlink"/>
  <p:sldLayoutIdLst>
    <p:sldLayoutId id="2147483658" r:id="rId1"/>
  </p:sldLayoutIdLst>
  <p:txStyles>
    <p:titleStyle>
      <a:lvl1pPr algn="ctr" defTabSz="4388900" rtl="0" eaLnBrk="1" latinLnBrk="0" hangingPunct="1">
        <a:spcBef>
          <a:spcPct val="0"/>
        </a:spcBef>
        <a:buNone/>
        <a:defRPr sz="8800" kern="1200">
          <a:solidFill>
            <a:schemeClr val="bg1"/>
          </a:solidFill>
          <a:latin typeface="Trebuchet MS" pitchFamily="34" charset="0"/>
          <a:ea typeface="+mj-ea"/>
          <a:cs typeface="+mj-cs"/>
        </a:defRPr>
      </a:lvl1pPr>
    </p:titleStyle>
    <p:bodyStyle>
      <a:lvl1pPr marL="1645838" indent="-1645838" algn="l" defTabSz="4388900" rtl="0" eaLnBrk="1" latinLnBrk="0" hangingPunct="1">
        <a:spcBef>
          <a:spcPct val="20000"/>
        </a:spcBef>
        <a:buFont typeface="Arial" pitchFamily="34" charset="0"/>
        <a:buChar char="•"/>
        <a:defRPr sz="15400" kern="1200">
          <a:solidFill>
            <a:schemeClr val="tx1"/>
          </a:solidFill>
          <a:latin typeface="+mn-lt"/>
          <a:ea typeface="+mn-ea"/>
          <a:cs typeface="+mn-cs"/>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p:bodyStyle>
    <p:otherStyle>
      <a:defPPr>
        <a:defRPr lang="en-US"/>
      </a:defPPr>
      <a:lvl1pPr marL="0" algn="l" defTabSz="4388900" rtl="0" eaLnBrk="1" latinLnBrk="0" hangingPunct="1">
        <a:defRPr sz="8600" kern="1200">
          <a:solidFill>
            <a:schemeClr val="tx1"/>
          </a:solidFill>
          <a:latin typeface="+mn-lt"/>
          <a:ea typeface="+mn-ea"/>
          <a:cs typeface="+mn-cs"/>
        </a:defRPr>
      </a:lvl1pPr>
      <a:lvl2pPr marL="2194451" algn="l" defTabSz="4388900" rtl="0" eaLnBrk="1" latinLnBrk="0" hangingPunct="1">
        <a:defRPr sz="8600" kern="1200">
          <a:solidFill>
            <a:schemeClr val="tx1"/>
          </a:solidFill>
          <a:latin typeface="+mn-lt"/>
          <a:ea typeface="+mn-ea"/>
          <a:cs typeface="+mn-cs"/>
        </a:defRPr>
      </a:lvl2pPr>
      <a:lvl3pPr marL="4388900" algn="l" defTabSz="4388900" rtl="0" eaLnBrk="1" latinLnBrk="0" hangingPunct="1">
        <a:defRPr sz="8600" kern="1200">
          <a:solidFill>
            <a:schemeClr val="tx1"/>
          </a:solidFill>
          <a:latin typeface="+mn-lt"/>
          <a:ea typeface="+mn-ea"/>
          <a:cs typeface="+mn-cs"/>
        </a:defRPr>
      </a:lvl3pPr>
      <a:lvl4pPr marL="6583351" algn="l" defTabSz="4388900" rtl="0" eaLnBrk="1" latinLnBrk="0" hangingPunct="1">
        <a:defRPr sz="8600" kern="1200">
          <a:solidFill>
            <a:schemeClr val="tx1"/>
          </a:solidFill>
          <a:latin typeface="+mn-lt"/>
          <a:ea typeface="+mn-ea"/>
          <a:cs typeface="+mn-cs"/>
        </a:defRPr>
      </a:lvl4pPr>
      <a:lvl5pPr marL="8777801" algn="l" defTabSz="4388900" rtl="0" eaLnBrk="1" latinLnBrk="0" hangingPunct="1">
        <a:defRPr sz="8600" kern="1200">
          <a:solidFill>
            <a:schemeClr val="tx1"/>
          </a:solidFill>
          <a:latin typeface="+mn-lt"/>
          <a:ea typeface="+mn-ea"/>
          <a:cs typeface="+mn-cs"/>
        </a:defRPr>
      </a:lvl5pPr>
      <a:lvl6pPr marL="10972252" algn="l" defTabSz="4388900" rtl="0" eaLnBrk="1" latinLnBrk="0" hangingPunct="1">
        <a:defRPr sz="8600" kern="1200">
          <a:solidFill>
            <a:schemeClr val="tx1"/>
          </a:solidFill>
          <a:latin typeface="+mn-lt"/>
          <a:ea typeface="+mn-ea"/>
          <a:cs typeface="+mn-cs"/>
        </a:defRPr>
      </a:lvl6pPr>
      <a:lvl7pPr marL="13166703" algn="l" defTabSz="4388900" rtl="0" eaLnBrk="1" latinLnBrk="0" hangingPunct="1">
        <a:defRPr sz="8600" kern="1200">
          <a:solidFill>
            <a:schemeClr val="tx1"/>
          </a:solidFill>
          <a:latin typeface="+mn-lt"/>
          <a:ea typeface="+mn-ea"/>
          <a:cs typeface="+mn-cs"/>
        </a:defRPr>
      </a:lvl7pPr>
      <a:lvl8pPr marL="15361152" algn="l" defTabSz="4388900" rtl="0" eaLnBrk="1" latinLnBrk="0" hangingPunct="1">
        <a:defRPr sz="8600" kern="1200">
          <a:solidFill>
            <a:schemeClr val="tx1"/>
          </a:solidFill>
          <a:latin typeface="+mn-lt"/>
          <a:ea typeface="+mn-ea"/>
          <a:cs typeface="+mn-cs"/>
        </a:defRPr>
      </a:lvl8pPr>
      <a:lvl9pPr marL="17555603" algn="l" defTabSz="4388900" rtl="0" eaLnBrk="1" latinLnBrk="0" hangingPunct="1">
        <a:defRPr sz="86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accent6">
                <a:lumMod val="20000"/>
                <a:lumOff val="80000"/>
              </a:schemeClr>
            </a:gs>
            <a:gs pos="100000">
              <a:schemeClr val="bg1"/>
            </a:gs>
          </a:gsLst>
          <a:lin ang="5400000" scaled="0"/>
          <a:tileRect/>
        </a:gradFill>
        <a:effectLst/>
      </p:bgPr>
    </p:bg>
    <p:spTree>
      <p:nvGrpSpPr>
        <p:cNvPr id="1" name=""/>
        <p:cNvGrpSpPr/>
        <p:nvPr/>
      </p:nvGrpSpPr>
      <p:grpSpPr>
        <a:xfrm>
          <a:off x="0" y="0"/>
          <a:ext cx="0" cy="0"/>
          <a:chOff x="0" y="0"/>
          <a:chExt cx="0" cy="0"/>
        </a:xfrm>
      </p:grpSpPr>
      <p:sp>
        <p:nvSpPr>
          <p:cNvPr id="40" name="Rectangle 36"/>
          <p:cNvSpPr>
            <a:spLocks noChangeArrowheads="1"/>
          </p:cNvSpPr>
          <p:nvPr userDrawn="1"/>
        </p:nvSpPr>
        <p:spPr bwMode="auto">
          <a:xfrm>
            <a:off x="0" y="0"/>
            <a:ext cx="43891200" cy="6100240"/>
          </a:xfrm>
          <a:prstGeom prst="rect">
            <a:avLst/>
          </a:prstGeom>
          <a:gradFill>
            <a:gsLst>
              <a:gs pos="0">
                <a:schemeClr val="accent6">
                  <a:lumMod val="40000"/>
                  <a:lumOff val="60000"/>
                </a:schemeClr>
              </a:gs>
              <a:gs pos="100000">
                <a:schemeClr val="bg1"/>
              </a:gs>
            </a:gsLst>
            <a:lin ang="5400000" scaled="1"/>
          </a:gradFill>
          <a:ln w="9525">
            <a:noFill/>
            <a:miter lim="800000"/>
            <a:headEnd/>
            <a:tailEnd/>
          </a:ln>
          <a:effectLst/>
        </p:spPr>
        <p:txBody>
          <a:bodyPr wrap="none" lIns="58781" tIns="29390" rIns="58781" bIns="29390" anchor="ctr"/>
          <a:lstStyle/>
          <a:p>
            <a:pPr>
              <a:defRPr/>
            </a:pPr>
            <a:endParaRPr lang="en-US" dirty="0"/>
          </a:p>
        </p:txBody>
      </p:sp>
      <p:cxnSp>
        <p:nvCxnSpPr>
          <p:cNvPr id="41" name="Straight Connector 40"/>
          <p:cNvCxnSpPr/>
          <p:nvPr userDrawn="1"/>
        </p:nvCxnSpPr>
        <p:spPr>
          <a:xfrm>
            <a:off x="0" y="6100240"/>
            <a:ext cx="43891200" cy="0"/>
          </a:xfrm>
          <a:prstGeom prst="line">
            <a:avLst/>
          </a:prstGeom>
          <a:ln w="174752" cmpd="sng">
            <a:solidFill>
              <a:schemeClr val="accent6">
                <a:lumMod val="40000"/>
                <a:lumOff val="60000"/>
              </a:schemeClr>
            </a:solidFill>
            <a:prstDash val="solid"/>
          </a:ln>
        </p:spPr>
        <p:style>
          <a:lnRef idx="1">
            <a:schemeClr val="accent1"/>
          </a:lnRef>
          <a:fillRef idx="0">
            <a:schemeClr val="accent1"/>
          </a:fillRef>
          <a:effectRef idx="0">
            <a:schemeClr val="accent1"/>
          </a:effectRef>
          <a:fontRef idx="minor">
            <a:schemeClr val="tx1"/>
          </a:fontRef>
        </p:style>
      </p:cxnSp>
      <p:sp>
        <p:nvSpPr>
          <p:cNvPr id="42" name="Rounded Rectangle 41"/>
          <p:cNvSpPr/>
          <p:nvPr userDrawn="1"/>
        </p:nvSpPr>
        <p:spPr>
          <a:xfrm>
            <a:off x="914400" y="7010399"/>
            <a:ext cx="42057638" cy="35661601"/>
          </a:xfrm>
          <a:prstGeom prst="roundRect">
            <a:avLst>
              <a:gd name="adj" fmla="val 923"/>
            </a:avLst>
          </a:prstGeom>
          <a:gradFill>
            <a:gsLst>
              <a:gs pos="0">
                <a:schemeClr val="accent6">
                  <a:lumMod val="40000"/>
                  <a:lumOff val="60000"/>
                </a:schemeClr>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 Box 14"/>
          <p:cNvSpPr txBox="1">
            <a:spLocks noChangeArrowheads="1"/>
          </p:cNvSpPr>
          <p:nvPr userDrawn="1"/>
        </p:nvSpPr>
        <p:spPr bwMode="auto">
          <a:xfrm>
            <a:off x="1666906" y="42911855"/>
            <a:ext cx="3003919" cy="425755"/>
          </a:xfrm>
          <a:prstGeom prst="rect">
            <a:avLst/>
          </a:prstGeom>
          <a:noFill/>
          <a:ln w="9525">
            <a:noFill/>
            <a:miter lim="800000"/>
            <a:headEnd/>
            <a:tailEnd/>
          </a:ln>
          <a:effectLst/>
        </p:spPr>
        <p:txBody>
          <a:bodyPr wrap="square" lIns="91263" tIns="45623" rIns="91263" bIns="45623">
            <a:spAutoFit/>
          </a:bodyPr>
          <a:lstStyle/>
          <a:p>
            <a:pPr eaLnBrk="0" hangingPunct="0">
              <a:lnSpc>
                <a:spcPct val="65000"/>
              </a:lnSpc>
              <a:spcBef>
                <a:spcPct val="50000"/>
              </a:spcBef>
              <a:defRPr/>
            </a:pPr>
            <a:r>
              <a:rPr lang="en-US" sz="800" b="1" dirty="0">
                <a:solidFill>
                  <a:schemeClr val="bg1">
                    <a:lumMod val="75000"/>
                  </a:schemeClr>
                </a:solidFill>
                <a:latin typeface="Arial" charset="0"/>
              </a:rPr>
              <a:t>RESEARCH POSTER PRESENTATION DESIGN © 2019</a:t>
            </a:r>
          </a:p>
          <a:p>
            <a:pPr eaLnBrk="0" hangingPunct="0">
              <a:lnSpc>
                <a:spcPct val="65000"/>
              </a:lnSpc>
              <a:spcBef>
                <a:spcPct val="50000"/>
              </a:spcBef>
              <a:defRPr/>
            </a:pPr>
            <a:r>
              <a:rPr lang="en-US" sz="1400" b="1" dirty="0">
                <a:solidFill>
                  <a:schemeClr val="bg1">
                    <a:lumMod val="75000"/>
                  </a:schemeClr>
                </a:solidFill>
                <a:latin typeface="Arial" charset="0"/>
              </a:rPr>
              <a:t>www.PosterPresentations.com</a:t>
            </a:r>
          </a:p>
        </p:txBody>
      </p:sp>
      <p:graphicFrame>
        <p:nvGraphicFramePr>
          <p:cNvPr id="44" name="Table 43">
            <a:extLst>
              <a:ext uri="{FF2B5EF4-FFF2-40B4-BE49-F238E27FC236}">
                <a16:creationId xmlns:a16="http://schemas.microsoft.com/office/drawing/2014/main" xmlns="" id="{4568431C-C9D5-7E4E-ABB3-A608E661EC59}"/>
              </a:ext>
            </a:extLst>
          </p:cNvPr>
          <p:cNvGraphicFramePr>
            <a:graphicFrameLocks noGrp="1"/>
          </p:cNvGraphicFramePr>
          <p:nvPr userDrawn="1">
            <p:extLst>
              <p:ext uri="{D42A27DB-BD31-4B8C-83A1-F6EECF244321}">
                <p14:modId xmlns:p14="http://schemas.microsoft.com/office/powerpoint/2010/main" val="1943525039"/>
              </p:ext>
            </p:extLst>
          </p:nvPr>
        </p:nvGraphicFramePr>
        <p:xfrm>
          <a:off x="-13032540" y="23445"/>
          <a:ext cx="12111788" cy="43867755"/>
        </p:xfrm>
        <a:graphic>
          <a:graphicData uri="http://schemas.openxmlformats.org/drawingml/2006/table">
            <a:tbl>
              <a:tblPr firstRow="1" bandRow="1">
                <a:tableStyleId>{5C22544A-7EE6-4342-B048-85BDC9FD1C3A}</a:tableStyleId>
              </a:tblPr>
              <a:tblGrid>
                <a:gridCol w="5193437">
                  <a:extLst>
                    <a:ext uri="{9D8B030D-6E8A-4147-A177-3AD203B41FA5}">
                      <a16:colId xmlns:a16="http://schemas.microsoft.com/office/drawing/2014/main" xmlns="" val="20000"/>
                    </a:ext>
                  </a:extLst>
                </a:gridCol>
                <a:gridCol w="6918351">
                  <a:extLst>
                    <a:ext uri="{9D8B030D-6E8A-4147-A177-3AD203B41FA5}">
                      <a16:colId xmlns:a16="http://schemas.microsoft.com/office/drawing/2014/main" xmlns="" val="20001"/>
                    </a:ext>
                  </a:extLst>
                </a:gridCol>
              </a:tblGrid>
              <a:tr h="1698282">
                <a:tc gridSpan="2">
                  <a:txBody>
                    <a:bodyPr/>
                    <a:lstStyle/>
                    <a:p>
                      <a:pPr marL="0" marR="0" indent="0" algn="ctr" defTabSz="4388900" rtl="0" eaLnBrk="1" fontAlgn="auto" latinLnBrk="0" hangingPunct="1">
                        <a:lnSpc>
                          <a:spcPct val="100000"/>
                        </a:lnSpc>
                        <a:spcBef>
                          <a:spcPts val="0"/>
                        </a:spcBef>
                        <a:spcAft>
                          <a:spcPts val="0"/>
                        </a:spcAft>
                        <a:buClrTx/>
                        <a:buSzTx/>
                        <a:buFontTx/>
                        <a:buNone/>
                        <a:tabLst/>
                        <a:defRPr/>
                      </a:pPr>
                      <a:r>
                        <a:rPr lang="en-US" sz="4400" b="0" spc="600" dirty="0">
                          <a:solidFill>
                            <a:srgbClr val="1F3A4E"/>
                          </a:solidFill>
                          <a:latin typeface="Arial Black" panose="020B0A04020102020204" pitchFamily="34" charset="0"/>
                        </a:rPr>
                        <a:t>QUICK START GUIDE</a:t>
                      </a:r>
                      <a:br>
                        <a:rPr lang="en-US" sz="4400" b="0" spc="600" dirty="0">
                          <a:solidFill>
                            <a:srgbClr val="1F3A4E"/>
                          </a:solidFill>
                          <a:latin typeface="Arial Black" panose="020B0A04020102020204" pitchFamily="34" charset="0"/>
                        </a:rPr>
                      </a:br>
                      <a:r>
                        <a:rPr lang="en-US" sz="3600" b="1" spc="0" dirty="0">
                          <a:solidFill>
                            <a:srgbClr val="FF0000"/>
                          </a:solidFill>
                          <a:latin typeface="Trebuchet MS" pitchFamily="34" charset="0"/>
                        </a:rPr>
                        <a:t>(THIS SIDEBAR WILL NOT PRINT)</a:t>
                      </a:r>
                      <a:endParaRPr lang="en-US" sz="4400" b="1" spc="600" dirty="0">
                        <a:solidFill>
                          <a:schemeClr val="bg1"/>
                        </a:solidFill>
                        <a:latin typeface="Trebuchet MS" pitchFamily="34" charset="0"/>
                      </a:endParaRPr>
                    </a:p>
                  </a:txBody>
                  <a:tcPr marL="182880" marT="137160">
                    <a:solidFill>
                      <a:srgbClr val="FFC000"/>
                    </a:solidFill>
                  </a:tcPr>
                </a:tc>
                <a:tc hMerge="1">
                  <a:txBody>
                    <a:bodyPr/>
                    <a:lstStyle/>
                    <a:p>
                      <a:endParaRPr lang="en-US" dirty="0"/>
                    </a:p>
                  </a:txBody>
                  <a:tcPr/>
                </a:tc>
                <a:extLst>
                  <a:ext uri="{0D108BD9-81ED-4DB2-BD59-A6C34878D82A}">
                    <a16:rowId xmlns:a16="http://schemas.microsoft.com/office/drawing/2014/main" xmlns="" val="10000"/>
                  </a:ext>
                </a:extLst>
              </a:tr>
              <a:tr h="5220638">
                <a:tc gridSpan="2">
                  <a:txBody>
                    <a:bodyPr/>
                    <a:lstStyle/>
                    <a:p>
                      <a:pPr defTabSz="3765639"/>
                      <a:r>
                        <a:rPr lang="en-US" sz="2800" i="0" dirty="0">
                          <a:solidFill>
                            <a:srgbClr val="D9D9D9"/>
                          </a:solidFill>
                          <a:latin typeface="Arial"/>
                          <a:cs typeface="Arial"/>
                        </a:rPr>
                        <a:t>This PowerPoint template produces a </a:t>
                      </a:r>
                      <a:r>
                        <a:rPr lang="en-US" sz="2800" i="0" dirty="0">
                          <a:solidFill>
                            <a:srgbClr val="FFC000"/>
                          </a:solidFill>
                          <a:latin typeface="Arial"/>
                          <a:cs typeface="Arial"/>
                        </a:rPr>
                        <a:t>48"x48" </a:t>
                      </a:r>
                      <a:r>
                        <a:rPr lang="en-US" sz="2800" i="0" dirty="0">
                          <a:solidFill>
                            <a:srgbClr val="D9D9D9"/>
                          </a:solidFill>
                          <a:latin typeface="Arial"/>
                          <a:cs typeface="Arial"/>
                        </a:rPr>
                        <a:t>presentation poster. You can use it to create your research poster by placing your title, subtitle, text, tables, charts and photos. </a:t>
                      </a:r>
                    </a:p>
                    <a:p>
                      <a:pPr defTabSz="3765639"/>
                      <a:endParaRPr lang="en-US" sz="2800" i="0" dirty="0">
                        <a:solidFill>
                          <a:srgbClr val="D9D9D9"/>
                        </a:solidFill>
                        <a:latin typeface="Arial"/>
                        <a:cs typeface="Arial"/>
                      </a:endParaRPr>
                    </a:p>
                    <a:p>
                      <a:pPr defTabSz="3765639"/>
                      <a:r>
                        <a:rPr lang="en-US" sz="2800" i="0" dirty="0">
                          <a:solidFill>
                            <a:srgbClr val="D9D9D9"/>
                          </a:solidFill>
                          <a:latin typeface="Arial"/>
                          <a:cs typeface="Arial"/>
                        </a:rPr>
                        <a:t>We provide a series of online tutorials that will guide you through the poster design process and answer your poster production questions. For complete template tutorials, go online to </a:t>
                      </a:r>
                      <a:r>
                        <a:rPr lang="en-US" sz="2800" i="0" dirty="0" err="1">
                          <a:solidFill>
                            <a:srgbClr val="FFC000"/>
                          </a:solidFill>
                          <a:latin typeface="Arial"/>
                          <a:cs typeface="Arial"/>
                        </a:rPr>
                        <a:t>PosterPresentations.com</a:t>
                      </a:r>
                      <a:r>
                        <a:rPr lang="en-US" sz="2800" i="0" dirty="0">
                          <a:solidFill>
                            <a:srgbClr val="D9D9D9"/>
                          </a:solidFill>
                          <a:latin typeface="Arial"/>
                          <a:cs typeface="Arial"/>
                        </a:rPr>
                        <a:t> and click on the  </a:t>
                      </a:r>
                      <a:r>
                        <a:rPr lang="en-US" sz="2800" i="0" dirty="0">
                          <a:solidFill>
                            <a:srgbClr val="FFC000"/>
                          </a:solidFill>
                          <a:latin typeface="Arial"/>
                          <a:cs typeface="Arial"/>
                        </a:rPr>
                        <a:t>HELP DESK</a:t>
                      </a:r>
                      <a:r>
                        <a:rPr lang="en-US" sz="2800" i="0" baseline="0" dirty="0">
                          <a:solidFill>
                            <a:srgbClr val="D9D9D9"/>
                          </a:solidFill>
                          <a:latin typeface="Arial"/>
                          <a:cs typeface="Arial"/>
                        </a:rPr>
                        <a:t> </a:t>
                      </a:r>
                      <a:r>
                        <a:rPr lang="en-US" sz="2800" i="0" dirty="0">
                          <a:solidFill>
                            <a:srgbClr val="D9D9D9"/>
                          </a:solidFill>
                          <a:latin typeface="Arial"/>
                          <a:cs typeface="Arial"/>
                        </a:rPr>
                        <a:t>tab.</a:t>
                      </a:r>
                    </a:p>
                    <a:p>
                      <a:pPr defTabSz="3765639"/>
                      <a:endParaRPr lang="en-US" sz="2800" i="0" dirty="0">
                        <a:solidFill>
                          <a:srgbClr val="D9D9D9"/>
                        </a:solidFill>
                        <a:latin typeface="Arial"/>
                        <a:cs typeface="Arial"/>
                      </a:endParaRPr>
                    </a:p>
                    <a:p>
                      <a:pPr defTabSz="3765639"/>
                      <a:r>
                        <a:rPr lang="en-US" sz="2800" i="0" dirty="0">
                          <a:solidFill>
                            <a:srgbClr val="D9D9D9"/>
                          </a:solidFill>
                          <a:latin typeface="Arial"/>
                          <a:cs typeface="Arial"/>
                        </a:rPr>
                        <a:t>To print your poster using our same-day professional printing service, go online to </a:t>
                      </a:r>
                      <a:r>
                        <a:rPr lang="en-US" sz="2800" i="0" dirty="0" err="1">
                          <a:solidFill>
                            <a:srgbClr val="FFC000"/>
                          </a:solidFill>
                          <a:latin typeface="Arial"/>
                          <a:cs typeface="Arial"/>
                        </a:rPr>
                        <a:t>PosterPresentations.com</a:t>
                      </a:r>
                      <a:r>
                        <a:rPr lang="en-US" sz="2800" i="0" dirty="0">
                          <a:solidFill>
                            <a:srgbClr val="D9D9D9"/>
                          </a:solidFill>
                          <a:latin typeface="Arial"/>
                          <a:cs typeface="Arial"/>
                        </a:rPr>
                        <a:t> and click on "</a:t>
                      </a:r>
                      <a:r>
                        <a:rPr lang="en-US" sz="2800" i="0" dirty="0">
                          <a:solidFill>
                            <a:srgbClr val="FFC000"/>
                          </a:solidFill>
                          <a:latin typeface="Arial"/>
                          <a:cs typeface="Arial"/>
                        </a:rPr>
                        <a:t>Order your poster</a:t>
                      </a:r>
                      <a:r>
                        <a:rPr lang="en-US" sz="2800" i="0" dirty="0">
                          <a:solidFill>
                            <a:srgbClr val="D9D9D9"/>
                          </a:solidFill>
                          <a:latin typeface="Arial"/>
                          <a:cs typeface="Arial"/>
                        </a:rPr>
                        <a:t>".</a:t>
                      </a:r>
                      <a:endParaRPr lang="en-US" sz="2800" b="1" dirty="0">
                        <a:solidFill>
                          <a:srgbClr val="D9D9D9"/>
                        </a:solidFill>
                        <a:latin typeface="Arial"/>
                        <a:cs typeface="Arial"/>
                      </a:endParaRPr>
                    </a:p>
                  </a:txBody>
                  <a:tcPr marL="182880" marT="137160">
                    <a:solidFill>
                      <a:srgbClr val="010101"/>
                    </a:solidFill>
                  </a:tcPr>
                </a:tc>
                <a:tc hMerge="1">
                  <a:txBody>
                    <a:bodyPr/>
                    <a:lstStyle/>
                    <a:p>
                      <a:pPr marL="0" indent="0" algn="l" defTabSz="114300"/>
                      <a:endParaRPr lang="en-US" sz="2400" b="0" baseline="0" dirty="0">
                        <a:solidFill>
                          <a:srgbClr val="FFC000"/>
                        </a:solidFill>
                        <a:latin typeface="Arial" panose="020B0604020202020204" pitchFamily="34" charset="0"/>
                        <a:cs typeface="Arial" panose="020B0604020202020204" pitchFamily="34" charset="0"/>
                      </a:endParaRPr>
                    </a:p>
                  </a:txBody>
                  <a:tcPr>
                    <a:solidFill>
                      <a:schemeClr val="tx1">
                        <a:lumMod val="95000"/>
                        <a:lumOff val="5000"/>
                      </a:schemeClr>
                    </a:solidFill>
                  </a:tcPr>
                </a:tc>
                <a:extLst>
                  <a:ext uri="{0D108BD9-81ED-4DB2-BD59-A6C34878D82A}">
                    <a16:rowId xmlns:a16="http://schemas.microsoft.com/office/drawing/2014/main" xmlns="" val="677555919"/>
                  </a:ext>
                </a:extLst>
              </a:tr>
              <a:tr h="6227027">
                <a:tc>
                  <a:txBody>
                    <a:bodyPr/>
                    <a:lstStyle/>
                    <a:p>
                      <a:pPr algn="ctr"/>
                      <a:endParaRPr lang="en-US" sz="2800" dirty="0">
                        <a:solidFill>
                          <a:srgbClr val="1F3A4E"/>
                        </a:solidFill>
                      </a:endParaRPr>
                    </a:p>
                    <a:p>
                      <a:pPr algn="ctr"/>
                      <a:endParaRPr lang="en-US" sz="2800" dirty="0">
                        <a:solidFill>
                          <a:srgbClr val="1F3A4E"/>
                        </a:solidFill>
                      </a:endParaRPr>
                    </a:p>
                    <a:p>
                      <a:pPr algn="ctr"/>
                      <a:r>
                        <a:rPr lang="en-US" sz="2800" dirty="0">
                          <a:solidFill>
                            <a:schemeClr val="bg1"/>
                          </a:solidFill>
                          <a:latin typeface="Arial" panose="020B0604020202020204" pitchFamily="34" charset="0"/>
                          <a:cs typeface="Arial" panose="020B0604020202020204" pitchFamily="34" charset="0"/>
                        </a:rPr>
                        <a:t>This is a template for a</a:t>
                      </a:r>
                    </a:p>
                    <a:p>
                      <a:pPr algn="ctr"/>
                      <a:r>
                        <a:rPr lang="en-US" sz="2800" dirty="0">
                          <a:solidFill>
                            <a:schemeClr val="bg1"/>
                          </a:solidFill>
                          <a:latin typeface="Arial" panose="020B0604020202020204" pitchFamily="34" charset="0"/>
                          <a:cs typeface="Arial" panose="020B0604020202020204" pitchFamily="34" charset="0"/>
                        </a:rPr>
                        <a:t>presentation poster</a:t>
                      </a:r>
                      <a:br>
                        <a:rPr lang="en-US" sz="2800" dirty="0">
                          <a:solidFill>
                            <a:schemeClr val="bg1"/>
                          </a:solidFill>
                          <a:latin typeface="Arial" panose="020B0604020202020204" pitchFamily="34" charset="0"/>
                          <a:cs typeface="Arial" panose="020B0604020202020204" pitchFamily="34" charset="0"/>
                        </a:rPr>
                      </a:br>
                      <a:r>
                        <a:rPr lang="en-US" sz="4400" b="1" dirty="0">
                          <a:solidFill>
                            <a:srgbClr val="FFC000"/>
                          </a:solidFill>
                          <a:latin typeface="Arial" panose="020B0604020202020204" pitchFamily="34" charset="0"/>
                          <a:cs typeface="Arial" panose="020B0604020202020204" pitchFamily="34" charset="0"/>
                        </a:rPr>
                        <a:t>48 inches tall</a:t>
                      </a:r>
                      <a:br>
                        <a:rPr lang="en-US" sz="4400" b="1" dirty="0">
                          <a:solidFill>
                            <a:srgbClr val="FFC000"/>
                          </a:solidFill>
                          <a:latin typeface="Arial" panose="020B0604020202020204" pitchFamily="34" charset="0"/>
                          <a:cs typeface="Arial" panose="020B0604020202020204" pitchFamily="34" charset="0"/>
                        </a:rPr>
                      </a:br>
                      <a:r>
                        <a:rPr lang="en-US" sz="4400" b="1" dirty="0">
                          <a:solidFill>
                            <a:srgbClr val="FFC000"/>
                          </a:solidFill>
                          <a:latin typeface="Arial" panose="020B0604020202020204" pitchFamily="34" charset="0"/>
                          <a:cs typeface="Arial" panose="020B0604020202020204" pitchFamily="34" charset="0"/>
                        </a:rPr>
                        <a:t>by</a:t>
                      </a:r>
                      <a:br>
                        <a:rPr lang="en-US" sz="4400" b="1" dirty="0">
                          <a:solidFill>
                            <a:srgbClr val="FFC000"/>
                          </a:solidFill>
                          <a:latin typeface="Arial" panose="020B0604020202020204" pitchFamily="34" charset="0"/>
                          <a:cs typeface="Arial" panose="020B0604020202020204" pitchFamily="34" charset="0"/>
                        </a:rPr>
                      </a:br>
                      <a:r>
                        <a:rPr lang="en-US" sz="4400" b="1" dirty="0">
                          <a:solidFill>
                            <a:srgbClr val="FFC000"/>
                          </a:solidFill>
                          <a:latin typeface="Arial" panose="020B0604020202020204" pitchFamily="34" charset="0"/>
                          <a:cs typeface="Arial" panose="020B0604020202020204" pitchFamily="34" charset="0"/>
                        </a:rPr>
                        <a:t>48 inches wide</a:t>
                      </a:r>
                      <a:r>
                        <a:rPr lang="en-US" sz="2800" dirty="0">
                          <a:solidFill>
                            <a:schemeClr val="bg1"/>
                          </a:solidFill>
                          <a:latin typeface="Arial" panose="020B0604020202020204" pitchFamily="34" charset="0"/>
                          <a:cs typeface="Arial" panose="020B0604020202020204" pitchFamily="34" charset="0"/>
                        </a:rPr>
                        <a:t/>
                      </a:r>
                      <a:br>
                        <a:rPr lang="en-US" sz="2800" dirty="0">
                          <a:solidFill>
                            <a:schemeClr val="bg1"/>
                          </a:solidFill>
                          <a:latin typeface="Arial" panose="020B0604020202020204" pitchFamily="34" charset="0"/>
                          <a:cs typeface="Arial" panose="020B0604020202020204" pitchFamily="34" charset="0"/>
                        </a:rPr>
                      </a:br>
                      <a:endParaRPr lang="en-US" sz="2800" dirty="0">
                        <a:solidFill>
                          <a:srgbClr val="1F3A4E"/>
                        </a:solidFill>
                      </a:endParaRPr>
                    </a:p>
                  </a:txBody>
                  <a:tcPr>
                    <a:solidFill>
                      <a:srgbClr val="010101"/>
                    </a:solidFill>
                  </a:tcPr>
                </a:tc>
                <a:tc>
                  <a:txBody>
                    <a:bodyPr/>
                    <a:lstStyle/>
                    <a:p>
                      <a:pPr marL="0" marR="0" indent="0" algn="l" defTabSz="4388900" rtl="0" eaLnBrk="1" fontAlgn="auto" latinLnBrk="0" hangingPunct="1">
                        <a:lnSpc>
                          <a:spcPct val="100000"/>
                        </a:lnSpc>
                        <a:spcBef>
                          <a:spcPts val="0"/>
                        </a:spcBef>
                        <a:spcAft>
                          <a:spcPts val="0"/>
                        </a:spcAft>
                        <a:buClrTx/>
                        <a:buSzTx/>
                        <a:buFontTx/>
                        <a:buNone/>
                        <a:tabLst/>
                        <a:defRPr/>
                      </a:pPr>
                      <a:r>
                        <a:rPr lang="en-US" sz="3200" b="1" baseline="0" dirty="0">
                          <a:solidFill>
                            <a:srgbClr val="FFC000"/>
                          </a:solidFill>
                          <a:latin typeface="Arial" panose="020B0604020202020204" pitchFamily="34" charset="0"/>
                          <a:cs typeface="Arial" panose="020B0604020202020204" pitchFamily="34" charset="0"/>
                        </a:rPr>
                        <a:t>Important: Check the template size</a:t>
                      </a:r>
                      <a:r>
                        <a:rPr lang="en-US" sz="2800" b="0" baseline="0" dirty="0">
                          <a:solidFill>
                            <a:srgbClr val="FFC000"/>
                          </a:solidFill>
                          <a:latin typeface="Arial" panose="020B0604020202020204" pitchFamily="34" charset="0"/>
                          <a:cs typeface="Arial" panose="020B0604020202020204" pitchFamily="34" charset="0"/>
                        </a:rPr>
                        <a:t/>
                      </a:r>
                      <a:br>
                        <a:rPr lang="en-US" sz="2800" b="0" baseline="0" dirty="0">
                          <a:solidFill>
                            <a:srgbClr val="FFC000"/>
                          </a:solidFill>
                          <a:latin typeface="Arial" panose="020B0604020202020204" pitchFamily="34" charset="0"/>
                          <a:cs typeface="Arial" panose="020B0604020202020204" pitchFamily="34" charset="0"/>
                        </a:rPr>
                      </a:br>
                      <a:r>
                        <a:rPr lang="en-US" sz="2800" b="0" baseline="0" dirty="0">
                          <a:solidFill>
                            <a:srgbClr val="D9D9D9"/>
                          </a:solidFill>
                          <a:latin typeface="Arial" panose="020B0604020202020204" pitchFamily="34" charset="0"/>
                          <a:cs typeface="Arial" panose="020B0604020202020204" pitchFamily="34" charset="0"/>
                        </a:rPr>
                        <a:t>Before you start working on your poster and to avoid printing problems check that you have downloaded and that you are using the correct size template for your poster presentation.</a:t>
                      </a:r>
                      <a:br>
                        <a:rPr lang="en-US" sz="2800" b="0" baseline="0" dirty="0">
                          <a:solidFill>
                            <a:srgbClr val="D9D9D9"/>
                          </a:solidFill>
                          <a:latin typeface="Arial" panose="020B0604020202020204" pitchFamily="34" charset="0"/>
                          <a:cs typeface="Arial" panose="020B0604020202020204" pitchFamily="34" charset="0"/>
                        </a:rPr>
                      </a:br>
                      <a:r>
                        <a:rPr lang="en-US" sz="2800" b="0" baseline="0" dirty="0">
                          <a:solidFill>
                            <a:srgbClr val="D9D9D9"/>
                          </a:solidFill>
                          <a:latin typeface="Arial" panose="020B0604020202020204" pitchFamily="34" charset="0"/>
                          <a:cs typeface="Arial" panose="020B0604020202020204" pitchFamily="34" charset="0"/>
                        </a:rPr>
                        <a:t>This template can also be printed at the following sizes without distortion and without any additional formatting:</a:t>
                      </a:r>
                      <a:br>
                        <a:rPr lang="en-US" sz="2800" b="0" baseline="0" dirty="0">
                          <a:solidFill>
                            <a:srgbClr val="D9D9D9"/>
                          </a:solidFill>
                          <a:latin typeface="Arial" panose="020B0604020202020204" pitchFamily="34" charset="0"/>
                          <a:cs typeface="Arial" panose="020B0604020202020204" pitchFamily="34" charset="0"/>
                        </a:rPr>
                      </a:br>
                      <a:r>
                        <a:rPr lang="en-US" sz="2800" b="0" baseline="0" dirty="0">
                          <a:solidFill>
                            <a:srgbClr val="FFC000"/>
                          </a:solidFill>
                          <a:latin typeface="Arial" panose="020B0604020202020204" pitchFamily="34" charset="0"/>
                          <a:cs typeface="Arial" panose="020B0604020202020204" pitchFamily="34" charset="0"/>
                        </a:rPr>
                        <a:t>24 tall x 24 wide</a:t>
                      </a:r>
                      <a:br>
                        <a:rPr lang="en-US" sz="2800" b="0" baseline="0" dirty="0">
                          <a:solidFill>
                            <a:srgbClr val="FFC000"/>
                          </a:solidFill>
                          <a:latin typeface="Arial" panose="020B0604020202020204" pitchFamily="34" charset="0"/>
                          <a:cs typeface="Arial" panose="020B0604020202020204" pitchFamily="34" charset="0"/>
                        </a:rPr>
                      </a:br>
                      <a:r>
                        <a:rPr lang="en-US" sz="2800" b="0" baseline="0" dirty="0">
                          <a:solidFill>
                            <a:srgbClr val="FFC000"/>
                          </a:solidFill>
                          <a:latin typeface="Arial" panose="020B0604020202020204" pitchFamily="34" charset="0"/>
                          <a:cs typeface="Arial" panose="020B0604020202020204" pitchFamily="34" charset="0"/>
                        </a:rPr>
                        <a:t>36 tall x 36 wide</a:t>
                      </a:r>
                      <a:br>
                        <a:rPr lang="en-US" sz="2800" b="0" baseline="0" dirty="0">
                          <a:solidFill>
                            <a:srgbClr val="FFC000"/>
                          </a:solidFill>
                          <a:latin typeface="Arial" panose="020B0604020202020204" pitchFamily="34" charset="0"/>
                          <a:cs typeface="Arial" panose="020B0604020202020204" pitchFamily="34" charset="0"/>
                        </a:rPr>
                      </a:br>
                      <a:r>
                        <a:rPr lang="en-US" sz="2800" b="0" baseline="0" dirty="0">
                          <a:solidFill>
                            <a:srgbClr val="FFC000"/>
                          </a:solidFill>
                          <a:latin typeface="Arial" panose="020B0604020202020204" pitchFamily="34" charset="0"/>
                          <a:cs typeface="Arial" panose="020B0604020202020204" pitchFamily="34" charset="0"/>
                        </a:rPr>
                        <a:t>42 tall x 42 wide</a:t>
                      </a:r>
                    </a:p>
                  </a:txBody>
                  <a:tcPr marL="182880" marT="137160">
                    <a:solidFill>
                      <a:srgbClr val="010101"/>
                    </a:solidFill>
                  </a:tcPr>
                </a:tc>
                <a:extLst>
                  <a:ext uri="{0D108BD9-81ED-4DB2-BD59-A6C34878D82A}">
                    <a16:rowId xmlns:a16="http://schemas.microsoft.com/office/drawing/2014/main" xmlns="" val="10008"/>
                  </a:ext>
                </a:extLst>
              </a:tr>
              <a:tr h="6101229">
                <a:tc>
                  <a:txBody>
                    <a:bodyPr/>
                    <a:lstStyle/>
                    <a:p>
                      <a:endParaRPr lang="en-US" sz="2800" dirty="0">
                        <a:solidFill>
                          <a:srgbClr val="1F3A4E"/>
                        </a:solidFill>
                      </a:endParaRPr>
                    </a:p>
                  </a:txBody>
                  <a:tcPr>
                    <a:blipFill rotWithShape="1">
                      <a:blip r:embed="rId3"/>
                      <a:stretch>
                        <a:fillRect/>
                      </a:stretch>
                    </a:blipFill>
                  </a:tcPr>
                </a:tc>
                <a:tc>
                  <a:txBody>
                    <a:bodyPr/>
                    <a:lstStyle/>
                    <a:p>
                      <a:pPr algn="l"/>
                      <a:r>
                        <a:rPr lang="en-US" sz="3200" b="1" baseline="0" dirty="0">
                          <a:solidFill>
                            <a:srgbClr val="FFC000"/>
                          </a:solidFill>
                          <a:latin typeface="Arial" panose="020B0604020202020204" pitchFamily="34" charset="0"/>
                          <a:cs typeface="Arial" panose="020B0604020202020204" pitchFamily="34" charset="0"/>
                        </a:rPr>
                        <a:t>How to </a:t>
                      </a:r>
                      <a:r>
                        <a:rPr lang="en-US" sz="4800" b="1" baseline="0" dirty="0">
                          <a:solidFill>
                            <a:srgbClr val="FFC000"/>
                          </a:solidFill>
                          <a:latin typeface="Arial" panose="020B0604020202020204" pitchFamily="34" charset="0"/>
                          <a:cs typeface="Arial" panose="020B0604020202020204" pitchFamily="34" charset="0"/>
                        </a:rPr>
                        <a:t>Zoom in </a:t>
                      </a:r>
                      <a:r>
                        <a:rPr lang="en-US" sz="3200" b="1" baseline="0" dirty="0">
                          <a:solidFill>
                            <a:srgbClr val="FFC000"/>
                          </a:solidFill>
                          <a:latin typeface="Arial" panose="020B0604020202020204" pitchFamily="34" charset="0"/>
                          <a:cs typeface="Arial" panose="020B0604020202020204" pitchFamily="34" charset="0"/>
                        </a:rPr>
                        <a:t>and </a:t>
                      </a:r>
                      <a:r>
                        <a:rPr lang="en-US" sz="2400" b="1" baseline="0" dirty="0">
                          <a:solidFill>
                            <a:srgbClr val="FFC000"/>
                          </a:solidFill>
                          <a:latin typeface="Arial" panose="020B0604020202020204" pitchFamily="34" charset="0"/>
                          <a:cs typeface="Arial" panose="020B0604020202020204" pitchFamily="34" charset="0"/>
                        </a:rPr>
                        <a:t>out</a:t>
                      </a:r>
                      <a:endParaRPr lang="en-US" sz="3200" b="1" baseline="0" dirty="0">
                        <a:solidFill>
                          <a:srgbClr val="FFC000"/>
                        </a:solidFill>
                        <a:latin typeface="Arial" panose="020B0604020202020204" pitchFamily="34" charset="0"/>
                        <a:cs typeface="Arial" panose="020B0604020202020204" pitchFamily="34" charset="0"/>
                      </a:endParaRPr>
                    </a:p>
                    <a:p>
                      <a:pPr algn="l"/>
                      <a:r>
                        <a:rPr lang="en-US" sz="2800" b="0" baseline="0" dirty="0">
                          <a:solidFill>
                            <a:srgbClr val="D9D9D9"/>
                          </a:solidFill>
                          <a:latin typeface="Arial" panose="020B0604020202020204" pitchFamily="34" charset="0"/>
                          <a:cs typeface="Arial" panose="020B0604020202020204" pitchFamily="34" charset="0"/>
                        </a:rPr>
                        <a:t>Use the PowerPoint zoom tool to adjust the screen magnification to view comfortably. PowerPoint provides 2 ways to zoom: </a:t>
                      </a:r>
                      <a:br>
                        <a:rPr lang="en-US" sz="2800" b="0" baseline="0" dirty="0">
                          <a:solidFill>
                            <a:srgbClr val="D9D9D9"/>
                          </a:solidFill>
                          <a:latin typeface="Arial" panose="020B0604020202020204" pitchFamily="34" charset="0"/>
                          <a:cs typeface="Arial" panose="020B0604020202020204" pitchFamily="34" charset="0"/>
                        </a:rPr>
                      </a:br>
                      <a:r>
                        <a:rPr lang="en-US" sz="2800" b="0" baseline="0" dirty="0">
                          <a:solidFill>
                            <a:srgbClr val="FFC000"/>
                          </a:solidFill>
                          <a:latin typeface="Arial" panose="020B0604020202020204" pitchFamily="34" charset="0"/>
                          <a:cs typeface="Arial" panose="020B0604020202020204" pitchFamily="34" charset="0"/>
                        </a:rPr>
                        <a:t>1. </a:t>
                      </a:r>
                      <a:r>
                        <a:rPr lang="en-US" sz="2800" b="0" baseline="0" dirty="0">
                          <a:solidFill>
                            <a:srgbClr val="D9D9D9"/>
                          </a:solidFill>
                          <a:latin typeface="Arial" panose="020B0604020202020204" pitchFamily="34" charset="0"/>
                          <a:cs typeface="Arial" panose="020B0604020202020204" pitchFamily="34" charset="0"/>
                        </a:rPr>
                        <a:t>On the top menu bar click on the VIEW tab and then click on ZOOM. Choose the zoom percentage that works best for you. </a:t>
                      </a:r>
                      <a:br>
                        <a:rPr lang="en-US" sz="2800" b="0" baseline="0" dirty="0">
                          <a:solidFill>
                            <a:srgbClr val="D9D9D9"/>
                          </a:solidFill>
                          <a:latin typeface="Arial" panose="020B0604020202020204" pitchFamily="34" charset="0"/>
                          <a:cs typeface="Arial" panose="020B0604020202020204" pitchFamily="34" charset="0"/>
                        </a:rPr>
                      </a:br>
                      <a:r>
                        <a:rPr lang="en-US" sz="2800" b="0" baseline="0" dirty="0">
                          <a:solidFill>
                            <a:srgbClr val="FFC000"/>
                          </a:solidFill>
                          <a:latin typeface="Arial" panose="020B0604020202020204" pitchFamily="34" charset="0"/>
                          <a:cs typeface="Arial" panose="020B0604020202020204" pitchFamily="34" charset="0"/>
                        </a:rPr>
                        <a:t>2. </a:t>
                      </a:r>
                      <a:r>
                        <a:rPr lang="en-US" sz="2800" b="0" baseline="0" dirty="0">
                          <a:solidFill>
                            <a:srgbClr val="D9D9D9"/>
                          </a:solidFill>
                          <a:latin typeface="Arial" panose="020B0604020202020204" pitchFamily="34" charset="0"/>
                          <a:cs typeface="Arial" panose="020B0604020202020204" pitchFamily="34" charset="0"/>
                        </a:rPr>
                        <a:t>For better zoom flexibility, use the zoom slider at the bottom right of the window.</a:t>
                      </a:r>
                    </a:p>
                  </a:txBody>
                  <a:tcPr marL="182880" marT="137160">
                    <a:solidFill>
                      <a:srgbClr val="010101"/>
                    </a:solidFill>
                  </a:tcPr>
                </a:tc>
                <a:extLst>
                  <a:ext uri="{0D108BD9-81ED-4DB2-BD59-A6C34878D82A}">
                    <a16:rowId xmlns:a16="http://schemas.microsoft.com/office/drawing/2014/main" xmlns="" val="10001"/>
                  </a:ext>
                </a:extLst>
              </a:tr>
              <a:tr h="2893366">
                <a:tc gridSpan="2">
                  <a:txBody>
                    <a:bodyPr/>
                    <a:lstStyle/>
                    <a:p>
                      <a:pPr marL="0" marR="0" lvl="0" indent="0" algn="l" defTabSz="4388900" rtl="0" eaLnBrk="1" fontAlgn="auto" latinLnBrk="0" hangingPunct="1">
                        <a:lnSpc>
                          <a:spcPct val="100000"/>
                        </a:lnSpc>
                        <a:spcBef>
                          <a:spcPts val="0"/>
                        </a:spcBef>
                        <a:spcAft>
                          <a:spcPts val="0"/>
                        </a:spcAft>
                        <a:buClrTx/>
                        <a:buSzTx/>
                        <a:buFontTx/>
                        <a:buNone/>
                        <a:tabLst/>
                        <a:defRPr/>
                      </a:pPr>
                      <a:r>
                        <a:rPr lang="en-US" sz="3200" b="1" baseline="0" dirty="0">
                          <a:solidFill>
                            <a:srgbClr val="FFC000"/>
                          </a:solidFill>
                          <a:latin typeface="Arial" panose="020B0604020202020204" pitchFamily="34" charset="0"/>
                          <a:cs typeface="Arial" panose="020B0604020202020204" pitchFamily="34" charset="0"/>
                        </a:rPr>
                        <a:t>Ruler and Guides</a:t>
                      </a:r>
                      <a:r>
                        <a:rPr lang="en-US" sz="2800" b="0" baseline="0" dirty="0">
                          <a:solidFill>
                            <a:srgbClr val="FFC000"/>
                          </a:solidFill>
                          <a:latin typeface="Arial" panose="020B0604020202020204" pitchFamily="34" charset="0"/>
                          <a:cs typeface="Arial" panose="020B0604020202020204" pitchFamily="34" charset="0"/>
                        </a:rPr>
                        <a:t/>
                      </a:r>
                      <a:br>
                        <a:rPr lang="en-US" sz="2800" b="0" baseline="0" dirty="0">
                          <a:solidFill>
                            <a:srgbClr val="FFC000"/>
                          </a:solidFill>
                          <a:latin typeface="Arial" panose="020B0604020202020204" pitchFamily="34" charset="0"/>
                          <a:cs typeface="Arial" panose="020B0604020202020204" pitchFamily="34" charset="0"/>
                        </a:rPr>
                      </a:br>
                      <a:r>
                        <a:rPr lang="en-US" sz="2800" b="0" baseline="0" dirty="0">
                          <a:solidFill>
                            <a:srgbClr val="D9D9D9"/>
                          </a:solidFill>
                          <a:latin typeface="Arial" panose="020B0604020202020204" pitchFamily="34" charset="0"/>
                          <a:cs typeface="Arial" panose="020B0604020202020204" pitchFamily="34" charset="0"/>
                        </a:rPr>
                        <a:t>The dotted lines on his poster template are guides.  The horizontal and vertical guides will help you align your poster elements accurately. Text boxes and other elements will ”snap” to the guides and stay within the boundaries of the columns. To hide the guides go to VIEW and uncheck the Guides box.</a:t>
                      </a:r>
                    </a:p>
                  </a:txBody>
                  <a:tcPr>
                    <a:solidFill>
                      <a:srgbClr val="010101"/>
                    </a:solidFill>
                  </a:tcPr>
                </a:tc>
                <a:tc hMerge="1">
                  <a:txBody>
                    <a:bodyPr/>
                    <a:lstStyle/>
                    <a:p>
                      <a:endParaRPr lang="en-US" sz="2400" b="0" baseline="0" dirty="0">
                        <a:solidFill>
                          <a:schemeClr val="bg1"/>
                        </a:solidFill>
                        <a:latin typeface="Arial" panose="020B0604020202020204" pitchFamily="34" charset="0"/>
                        <a:cs typeface="Arial" panose="020B0604020202020204" pitchFamily="34" charset="0"/>
                      </a:endParaRPr>
                    </a:p>
                  </a:txBody>
                  <a:tcPr marL="182880" marT="137160">
                    <a:solidFill>
                      <a:schemeClr val="tx1">
                        <a:lumMod val="95000"/>
                        <a:lumOff val="5000"/>
                      </a:schemeClr>
                    </a:solidFill>
                  </a:tcPr>
                </a:tc>
                <a:extLst>
                  <a:ext uri="{0D108BD9-81ED-4DB2-BD59-A6C34878D82A}">
                    <a16:rowId xmlns:a16="http://schemas.microsoft.com/office/drawing/2014/main" xmlns="" val="10002"/>
                  </a:ext>
                </a:extLst>
              </a:tr>
              <a:tr h="5723834">
                <a:tc>
                  <a:txBody>
                    <a:bodyPr/>
                    <a:lstStyle/>
                    <a:p>
                      <a:endParaRPr lang="en-US" sz="2800" dirty="0">
                        <a:solidFill>
                          <a:srgbClr val="1F3A4E"/>
                        </a:solidFill>
                      </a:endParaRPr>
                    </a:p>
                  </a:txBody>
                  <a:tcPr>
                    <a:blipFill rotWithShape="1">
                      <a:blip r:embed="rId4"/>
                      <a:stretch>
                        <a:fillRect/>
                      </a:stretch>
                    </a:blipFill>
                  </a:tcPr>
                </a:tc>
                <a:tc>
                  <a:txBody>
                    <a:bodyPr/>
                    <a:lstStyle/>
                    <a:p>
                      <a:pPr marL="0" lvl="1" indent="0" algn="l" defTabSz="114300"/>
                      <a:r>
                        <a:rPr lang="en-US" sz="3200" b="1" baseline="0" dirty="0">
                          <a:solidFill>
                            <a:srgbClr val="FFC000"/>
                          </a:solidFill>
                          <a:latin typeface="Arial" panose="020B0604020202020204" pitchFamily="34" charset="0"/>
                          <a:cs typeface="Arial" panose="020B0604020202020204" pitchFamily="34" charset="0"/>
                        </a:rPr>
                        <a:t>Headers and text containers</a:t>
                      </a:r>
                      <a:r>
                        <a:rPr lang="en-US" sz="2800" b="0" baseline="0" dirty="0">
                          <a:solidFill>
                            <a:schemeClr val="bg1"/>
                          </a:solidFill>
                          <a:latin typeface="Arial" panose="020B0604020202020204" pitchFamily="34" charset="0"/>
                          <a:cs typeface="Arial" panose="020B0604020202020204" pitchFamily="34" charset="0"/>
                        </a:rPr>
                        <a:t/>
                      </a:r>
                      <a:br>
                        <a:rPr lang="en-US" sz="2800" b="0" baseline="0" dirty="0">
                          <a:solidFill>
                            <a:schemeClr val="bg1"/>
                          </a:solidFill>
                          <a:latin typeface="Arial" panose="020B0604020202020204" pitchFamily="34" charset="0"/>
                          <a:cs typeface="Arial" panose="020B0604020202020204" pitchFamily="34" charset="0"/>
                        </a:rPr>
                      </a:br>
                      <a:r>
                        <a:rPr lang="en-US" sz="2800" b="0" baseline="0" dirty="0">
                          <a:solidFill>
                            <a:srgbClr val="D9D9D9"/>
                          </a:solidFill>
                          <a:latin typeface="Arial" panose="020B0604020202020204" pitchFamily="34" charset="0"/>
                          <a:cs typeface="Arial" panose="020B0604020202020204" pitchFamily="34" charset="0"/>
                        </a:rPr>
                        <a:t>Included in this template are commonly used section headers such as Abstract, Objectives, Methods, Results, etc. </a:t>
                      </a:r>
                      <a:r>
                        <a:rPr lang="en-US" sz="2800" b="0" baseline="0" dirty="0">
                          <a:solidFill>
                            <a:schemeClr val="bg1"/>
                          </a:solidFill>
                          <a:latin typeface="Arial" panose="020B0604020202020204" pitchFamily="34" charset="0"/>
                          <a:cs typeface="Arial" panose="020B0604020202020204" pitchFamily="34" charset="0"/>
                        </a:rPr>
                        <a:t/>
                      </a:r>
                      <a:br>
                        <a:rPr lang="en-US" sz="2800" b="0" baseline="0" dirty="0">
                          <a:solidFill>
                            <a:schemeClr val="bg1"/>
                          </a:solidFill>
                          <a:latin typeface="Arial" panose="020B0604020202020204" pitchFamily="34" charset="0"/>
                          <a:cs typeface="Arial" panose="020B0604020202020204" pitchFamily="34" charset="0"/>
                        </a:rPr>
                      </a:br>
                      <a:r>
                        <a:rPr lang="en-US" sz="2800" b="0" baseline="0" dirty="0">
                          <a:solidFill>
                            <a:srgbClr val="FFC000"/>
                          </a:solidFill>
                          <a:latin typeface="Arial" panose="020B0604020202020204" pitchFamily="34" charset="0"/>
                          <a:cs typeface="Arial" panose="020B0604020202020204" pitchFamily="34" charset="0"/>
                        </a:rPr>
                        <a:t>-</a:t>
                      </a:r>
                      <a:r>
                        <a:rPr lang="en-US" sz="2800" b="0" baseline="0" dirty="0">
                          <a:solidFill>
                            <a:schemeClr val="bg1"/>
                          </a:solidFill>
                          <a:latin typeface="Arial" panose="020B0604020202020204" pitchFamily="34" charset="0"/>
                          <a:cs typeface="Arial" panose="020B0604020202020204" pitchFamily="34" charset="0"/>
                        </a:rPr>
                        <a:t> </a:t>
                      </a:r>
                      <a:r>
                        <a:rPr lang="en-US" sz="2800" b="0" baseline="0" dirty="0">
                          <a:solidFill>
                            <a:srgbClr val="D9D9D9"/>
                          </a:solidFill>
                          <a:latin typeface="Arial" panose="020B0604020202020204" pitchFamily="34" charset="0"/>
                          <a:cs typeface="Arial" panose="020B0604020202020204" pitchFamily="34" charset="0"/>
                        </a:rPr>
                        <a:t>Click inside a section header to add its text. </a:t>
                      </a:r>
                      <a:r>
                        <a:rPr lang="en-US" sz="2800" b="0" baseline="0" dirty="0">
                          <a:solidFill>
                            <a:schemeClr val="bg1"/>
                          </a:solidFill>
                          <a:latin typeface="Arial" panose="020B0604020202020204" pitchFamily="34" charset="0"/>
                          <a:cs typeface="Arial" panose="020B0604020202020204" pitchFamily="34" charset="0"/>
                        </a:rPr>
                        <a:t/>
                      </a:r>
                      <a:br>
                        <a:rPr lang="en-US" sz="2800" b="0" baseline="0" dirty="0">
                          <a:solidFill>
                            <a:schemeClr val="bg1"/>
                          </a:solidFill>
                          <a:latin typeface="Arial" panose="020B0604020202020204" pitchFamily="34" charset="0"/>
                          <a:cs typeface="Arial" panose="020B0604020202020204" pitchFamily="34" charset="0"/>
                        </a:rPr>
                      </a:br>
                      <a:r>
                        <a:rPr lang="en-US" sz="2800" b="0" baseline="0" dirty="0">
                          <a:solidFill>
                            <a:srgbClr val="FFC000"/>
                          </a:solidFill>
                          <a:latin typeface="Arial" panose="020B0604020202020204" pitchFamily="34" charset="0"/>
                          <a:cs typeface="Arial" panose="020B0604020202020204" pitchFamily="34" charset="0"/>
                        </a:rPr>
                        <a:t>-</a:t>
                      </a:r>
                      <a:r>
                        <a:rPr lang="en-US" sz="2800" b="0" baseline="0" dirty="0">
                          <a:solidFill>
                            <a:schemeClr val="bg1"/>
                          </a:solidFill>
                          <a:latin typeface="Arial" panose="020B0604020202020204" pitchFamily="34" charset="0"/>
                          <a:cs typeface="Arial" panose="020B0604020202020204" pitchFamily="34" charset="0"/>
                        </a:rPr>
                        <a:t> </a:t>
                      </a:r>
                      <a:r>
                        <a:rPr lang="en-US" sz="2800" b="0" baseline="0" dirty="0">
                          <a:solidFill>
                            <a:srgbClr val="D9D9D9"/>
                          </a:solidFill>
                          <a:latin typeface="Arial" panose="020B0604020202020204" pitchFamily="34" charset="0"/>
                          <a:cs typeface="Arial" panose="020B0604020202020204" pitchFamily="34" charset="0"/>
                        </a:rPr>
                        <a:t>To add another header, click on edge of the section box so that it is outlined. Copy and paste it. </a:t>
                      </a:r>
                      <a:r>
                        <a:rPr lang="en-US" sz="2800" b="0" baseline="0" dirty="0">
                          <a:solidFill>
                            <a:schemeClr val="bg1"/>
                          </a:solidFill>
                          <a:latin typeface="Arial" panose="020B0604020202020204" pitchFamily="34" charset="0"/>
                          <a:cs typeface="Arial" panose="020B0604020202020204" pitchFamily="34" charset="0"/>
                        </a:rPr>
                        <a:t/>
                      </a:r>
                      <a:br>
                        <a:rPr lang="en-US" sz="2800" b="0" baseline="0" dirty="0">
                          <a:solidFill>
                            <a:schemeClr val="bg1"/>
                          </a:solidFill>
                          <a:latin typeface="Arial" panose="020B0604020202020204" pitchFamily="34" charset="0"/>
                          <a:cs typeface="Arial" panose="020B0604020202020204" pitchFamily="34" charset="0"/>
                        </a:rPr>
                      </a:br>
                      <a:r>
                        <a:rPr lang="en-US" sz="2800" b="0" baseline="0" dirty="0">
                          <a:solidFill>
                            <a:srgbClr val="FFC000"/>
                          </a:solidFill>
                          <a:latin typeface="Arial" panose="020B0604020202020204" pitchFamily="34" charset="0"/>
                          <a:cs typeface="Arial" panose="020B0604020202020204" pitchFamily="34" charset="0"/>
                        </a:rPr>
                        <a:t>-</a:t>
                      </a:r>
                      <a:r>
                        <a:rPr lang="en-US" sz="2800" b="0" baseline="0" dirty="0">
                          <a:solidFill>
                            <a:schemeClr val="bg1"/>
                          </a:solidFill>
                          <a:latin typeface="Arial" panose="020B0604020202020204" pitchFamily="34" charset="0"/>
                          <a:cs typeface="Arial" panose="020B0604020202020204" pitchFamily="34" charset="0"/>
                        </a:rPr>
                        <a:t> </a:t>
                      </a:r>
                      <a:r>
                        <a:rPr lang="en-US" sz="2800" b="0" baseline="0" dirty="0">
                          <a:solidFill>
                            <a:srgbClr val="D9D9D9"/>
                          </a:solidFill>
                          <a:latin typeface="Arial" panose="020B0604020202020204" pitchFamily="34" charset="0"/>
                          <a:cs typeface="Arial" panose="020B0604020202020204" pitchFamily="34" charset="0"/>
                        </a:rPr>
                        <a:t>To increase its size, click on the white circles and expand to the the desired size.</a:t>
                      </a:r>
                    </a:p>
                  </a:txBody>
                  <a:tcPr marL="182880" marT="137160">
                    <a:solidFill>
                      <a:srgbClr val="010101"/>
                    </a:solidFill>
                  </a:tcPr>
                </a:tc>
                <a:extLst>
                  <a:ext uri="{0D108BD9-81ED-4DB2-BD59-A6C34878D82A}">
                    <a16:rowId xmlns:a16="http://schemas.microsoft.com/office/drawing/2014/main" xmlns="" val="10003"/>
                  </a:ext>
                </a:extLst>
              </a:tr>
              <a:tr h="4654546">
                <a:tc gridSpan="2">
                  <a:txBody>
                    <a:bodyPr/>
                    <a:lstStyle/>
                    <a:p>
                      <a:r>
                        <a:rPr lang="en-US" sz="3200" b="1" dirty="0">
                          <a:solidFill>
                            <a:srgbClr val="FFC000"/>
                          </a:solidFill>
                          <a:latin typeface="Arial" panose="020B0604020202020204" pitchFamily="34" charset="0"/>
                          <a:cs typeface="Arial" panose="020B0604020202020204" pitchFamily="34" charset="0"/>
                        </a:rPr>
                        <a:t>Adding content to the poster</a:t>
                      </a:r>
                    </a:p>
                    <a:p>
                      <a:r>
                        <a:rPr lang="en-US" sz="2800" baseline="0" dirty="0">
                          <a:solidFill>
                            <a:srgbClr val="D9D9D9"/>
                          </a:solidFill>
                          <a:latin typeface="Arial" panose="020B0604020202020204" pitchFamily="34" charset="0"/>
                          <a:cs typeface="Arial" panose="020B0604020202020204" pitchFamily="34" charset="0"/>
                        </a:rPr>
                        <a:t>Start by adding your text to each section without spending too much time with formatting. Use the default font size even if your text extends beyond the bottom of the poster. Continue until you have added all your content including text, graphics, photos, etc. Once you finish adding your content you can go back and format your text as needed.</a:t>
                      </a:r>
                    </a:p>
                    <a:p>
                      <a:pPr marL="342900" indent="-342900">
                        <a:buFontTx/>
                        <a:buChar char="-"/>
                      </a:pPr>
                      <a:r>
                        <a:rPr lang="en-US" sz="2800" baseline="0" dirty="0">
                          <a:solidFill>
                            <a:srgbClr val="D9D9D9"/>
                          </a:solidFill>
                          <a:latin typeface="Arial" panose="020B0604020202020204" pitchFamily="34" charset="0"/>
                          <a:cs typeface="Arial" panose="020B0604020202020204" pitchFamily="34" charset="0"/>
                        </a:rPr>
                        <a:t>If you run out of room, try to reduce the size of your fonts and/or the size of your graphics. If there is a lot of empty space try to increase your font sizes and the size of your graphics. The font used for references can be smaller.</a:t>
                      </a:r>
                      <a:endParaRPr lang="en-US" sz="2800" dirty="0">
                        <a:solidFill>
                          <a:srgbClr val="D9D9D9"/>
                        </a:solidFill>
                        <a:latin typeface="Arial" panose="020B0604020202020204" pitchFamily="34" charset="0"/>
                        <a:cs typeface="Arial" panose="020B0604020202020204" pitchFamily="34" charset="0"/>
                      </a:endParaRPr>
                    </a:p>
                  </a:txBody>
                  <a:tcPr>
                    <a:solidFill>
                      <a:srgbClr val="010101"/>
                    </a:solidFill>
                  </a:tcPr>
                </a:tc>
                <a:tc hMerge="1">
                  <a:txBody>
                    <a:bodyPr/>
                    <a:lstStyle/>
                    <a:p>
                      <a:endParaRPr lang="en-US" sz="2400" dirty="0">
                        <a:solidFill>
                          <a:schemeClr val="bg1"/>
                        </a:solidFill>
                        <a:latin typeface="Arial" panose="020B0604020202020204" pitchFamily="34" charset="0"/>
                        <a:cs typeface="Arial" panose="020B0604020202020204" pitchFamily="34" charset="0"/>
                      </a:endParaRPr>
                    </a:p>
                  </a:txBody>
                  <a:tcPr marL="182880" marT="137160">
                    <a:solidFill>
                      <a:srgbClr val="010101"/>
                    </a:solidFill>
                  </a:tcPr>
                </a:tc>
                <a:extLst>
                  <a:ext uri="{0D108BD9-81ED-4DB2-BD59-A6C34878D82A}">
                    <a16:rowId xmlns:a16="http://schemas.microsoft.com/office/drawing/2014/main" xmlns="" val="10004"/>
                  </a:ext>
                </a:extLst>
              </a:tr>
              <a:tr h="3082065">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3200" b="1" noProof="0" dirty="0">
                          <a:solidFill>
                            <a:srgbClr val="FFC000"/>
                          </a:solidFill>
                          <a:latin typeface="Arial" panose="020B0604020202020204" pitchFamily="34" charset="0"/>
                          <a:cs typeface="Arial" panose="020B0604020202020204" pitchFamily="34" charset="0"/>
                        </a:rPr>
                        <a:t>Photos</a:t>
                      </a:r>
                    </a:p>
                    <a:p>
                      <a:pPr marL="0" marR="0" lvl="0" indent="0" algn="l" defTabSz="9779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D9D9D9"/>
                          </a:solidFill>
                          <a:effectLst/>
                          <a:uLnTx/>
                          <a:uFillTx/>
                          <a:latin typeface="Arial"/>
                          <a:ea typeface="+mn-ea"/>
                          <a:cs typeface="Arial"/>
                        </a:rPr>
                        <a:t>You can add photos by dragging and dropping from your desktop, copy and paste, or by going to INSERT &gt; PICTURES. Resize images proportionally by holding down the SHIFT key and dragging one of the white corner handles (dots). For a professional-looking poster, do not distort your images by stretching them disproportionally.</a:t>
                      </a:r>
                    </a:p>
                  </a:txBody>
                  <a:tcPr marL="182880" marT="137160">
                    <a:solidFill>
                      <a:srgbClr val="010101"/>
                    </a:solidFill>
                  </a:tcPr>
                </a:tc>
                <a:tc hMerge="1">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200" noProof="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xmlns="" val="10005"/>
                  </a:ext>
                </a:extLst>
              </a:tr>
              <a:tr h="2710726">
                <a:tc gridSpan="2">
                  <a:txBody>
                    <a:bodyPr/>
                    <a:lstStyle/>
                    <a:p>
                      <a:endParaRPr lang="en-US" sz="2800" dirty="0">
                        <a:solidFill>
                          <a:schemeClr val="bg1"/>
                        </a:solidFill>
                        <a:latin typeface="Arial" panose="020B0604020202020204" pitchFamily="34" charset="0"/>
                        <a:cs typeface="Arial" panose="020B0604020202020204" pitchFamily="34" charset="0"/>
                      </a:endParaRPr>
                    </a:p>
                  </a:txBody>
                  <a:tcPr marL="182880" marT="137160">
                    <a:blipFill rotWithShape="1">
                      <a:blip r:embed="rId5"/>
                      <a:stretch>
                        <a:fillRect/>
                      </a:stretch>
                    </a:blipFill>
                  </a:tcPr>
                </a:tc>
                <a:tc hMerge="1">
                  <a:txBody>
                    <a:bodyPr/>
                    <a:lstStyle/>
                    <a:p>
                      <a:endParaRPr lang="en-US" sz="2400" dirty="0">
                        <a:solidFill>
                          <a:srgbClr val="1F3A4E"/>
                        </a:solidFill>
                      </a:endParaRPr>
                    </a:p>
                  </a:txBody>
                  <a:tcPr/>
                </a:tc>
                <a:extLst>
                  <a:ext uri="{0D108BD9-81ED-4DB2-BD59-A6C34878D82A}">
                    <a16:rowId xmlns:a16="http://schemas.microsoft.com/office/drawing/2014/main" xmlns="" val="10006"/>
                  </a:ext>
                </a:extLst>
              </a:tr>
              <a:tr h="1788412">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3200" b="1" noProof="0" dirty="0">
                          <a:solidFill>
                            <a:srgbClr val="FFC000"/>
                          </a:solidFill>
                          <a:latin typeface="Arial"/>
                          <a:cs typeface="Arial"/>
                        </a:rPr>
                        <a:t>Quality check your graphics</a:t>
                      </a:r>
                    </a:p>
                    <a:p>
                      <a:pPr marL="0" marR="0" lvl="0" indent="0" algn="l" defTabSz="1518341" rtl="0" eaLnBrk="1" fontAlgn="auto" latinLnBrk="0" hangingPunct="1">
                        <a:lnSpc>
                          <a:spcPct val="100000"/>
                        </a:lnSpc>
                        <a:spcBef>
                          <a:spcPts val="0"/>
                        </a:spcBef>
                        <a:spcAft>
                          <a:spcPts val="0"/>
                        </a:spcAft>
                        <a:buClrTx/>
                        <a:buSzTx/>
                        <a:buFontTx/>
                        <a:buNone/>
                        <a:tabLst/>
                        <a:defRPr/>
                      </a:pPr>
                      <a:r>
                        <a:rPr lang="en-US" sz="2800" noProof="0" dirty="0">
                          <a:solidFill>
                            <a:srgbClr val="D9D9D9"/>
                          </a:solidFill>
                          <a:latin typeface="Arial"/>
                          <a:cs typeface="Arial"/>
                        </a:rPr>
                        <a:t>Zoom in and look at your images at 100%-200% magnification. If they look clear, they will print well. </a:t>
                      </a:r>
                    </a:p>
                  </a:txBody>
                  <a:tcPr marL="182880" marT="137160">
                    <a:solidFill>
                      <a:srgbClr val="010101"/>
                    </a:solidFill>
                  </a:tcPr>
                </a:tc>
                <a:tc hMerge="1">
                  <a:txBody>
                    <a:bodyPr/>
                    <a:lstStyle/>
                    <a:p>
                      <a:endParaRPr lang="en-US" sz="2400" dirty="0">
                        <a:solidFill>
                          <a:srgbClr val="1F3A4E"/>
                        </a:solidFill>
                      </a:endParaRPr>
                    </a:p>
                  </a:txBody>
                  <a:tcPr>
                    <a:solidFill>
                      <a:schemeClr val="tx1">
                        <a:lumMod val="95000"/>
                        <a:lumOff val="5000"/>
                      </a:schemeClr>
                    </a:solidFill>
                  </a:tcPr>
                </a:tc>
                <a:extLst>
                  <a:ext uri="{0D108BD9-81ED-4DB2-BD59-A6C34878D82A}">
                    <a16:rowId xmlns:a16="http://schemas.microsoft.com/office/drawing/2014/main" xmlns="" val="10007"/>
                  </a:ext>
                </a:extLst>
              </a:tr>
              <a:tr h="3767630">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800" noProof="0" dirty="0">
                        <a:solidFill>
                          <a:schemeClr val="bg1"/>
                        </a:solidFill>
                        <a:latin typeface="Arial"/>
                        <a:cs typeface="Arial"/>
                      </a:endParaRPr>
                    </a:p>
                  </a:txBody>
                  <a:tcPr marL="182880" marT="137160">
                    <a:blipFill rotWithShape="1">
                      <a:blip r:embed="rId6"/>
                      <a:stretch>
                        <a:fillRect/>
                      </a:stretch>
                    </a:blipFill>
                  </a:tcPr>
                </a:tc>
                <a:tc hMerge="1">
                  <a:txBody>
                    <a:bodyPr/>
                    <a:lstStyle/>
                    <a:p>
                      <a:endParaRPr lang="en-US"/>
                    </a:p>
                  </a:txBody>
                  <a:tcPr/>
                </a:tc>
                <a:extLst>
                  <a:ext uri="{0D108BD9-81ED-4DB2-BD59-A6C34878D82A}">
                    <a16:rowId xmlns:a16="http://schemas.microsoft.com/office/drawing/2014/main" xmlns="" val="10010"/>
                  </a:ext>
                </a:extLst>
              </a:tr>
            </a:tbl>
          </a:graphicData>
        </a:graphic>
      </p:graphicFrame>
      <p:graphicFrame>
        <p:nvGraphicFramePr>
          <p:cNvPr id="8" name="Table 7">
            <a:extLst>
              <a:ext uri="{FF2B5EF4-FFF2-40B4-BE49-F238E27FC236}">
                <a16:creationId xmlns:a16="http://schemas.microsoft.com/office/drawing/2014/main" xmlns="" id="{E56F7F3E-BBC3-4A28-A92B-6A49FDE428F0}"/>
              </a:ext>
            </a:extLst>
          </p:cNvPr>
          <p:cNvGraphicFramePr>
            <a:graphicFrameLocks noGrp="1"/>
          </p:cNvGraphicFramePr>
          <p:nvPr userDrawn="1">
            <p:extLst>
              <p:ext uri="{D42A27DB-BD31-4B8C-83A1-F6EECF244321}">
                <p14:modId xmlns:p14="http://schemas.microsoft.com/office/powerpoint/2010/main" val="1095278928"/>
              </p:ext>
            </p:extLst>
          </p:nvPr>
        </p:nvGraphicFramePr>
        <p:xfrm>
          <a:off x="44608982" y="23445"/>
          <a:ext cx="12183411" cy="44210630"/>
        </p:xfrm>
        <a:graphic>
          <a:graphicData uri="http://schemas.openxmlformats.org/drawingml/2006/table">
            <a:tbl>
              <a:tblPr firstRow="1" bandRow="1">
                <a:tableStyleId>{5C22544A-7EE6-4342-B048-85BDC9FD1C3A}</a:tableStyleId>
              </a:tblPr>
              <a:tblGrid>
                <a:gridCol w="5903507">
                  <a:extLst>
                    <a:ext uri="{9D8B030D-6E8A-4147-A177-3AD203B41FA5}">
                      <a16:colId xmlns:a16="http://schemas.microsoft.com/office/drawing/2014/main" xmlns="" val="20000"/>
                    </a:ext>
                  </a:extLst>
                </a:gridCol>
                <a:gridCol w="208280">
                  <a:extLst>
                    <a:ext uri="{9D8B030D-6E8A-4147-A177-3AD203B41FA5}">
                      <a16:colId xmlns:a16="http://schemas.microsoft.com/office/drawing/2014/main" xmlns="" val="764104496"/>
                    </a:ext>
                  </a:extLst>
                </a:gridCol>
                <a:gridCol w="6071624">
                  <a:extLst>
                    <a:ext uri="{9D8B030D-6E8A-4147-A177-3AD203B41FA5}">
                      <a16:colId xmlns:a16="http://schemas.microsoft.com/office/drawing/2014/main" xmlns="" val="4164475170"/>
                    </a:ext>
                  </a:extLst>
                </a:gridCol>
              </a:tblGrid>
              <a:tr h="1944958">
                <a:tc gridSpan="3">
                  <a:txBody>
                    <a:bodyPr/>
                    <a:lstStyle/>
                    <a:p>
                      <a:pPr marL="0" marR="0" indent="0" algn="ctr" defTabSz="4388900" rtl="0" eaLnBrk="1" fontAlgn="auto" latinLnBrk="0" hangingPunct="1">
                        <a:lnSpc>
                          <a:spcPct val="100000"/>
                        </a:lnSpc>
                        <a:spcBef>
                          <a:spcPts val="0"/>
                        </a:spcBef>
                        <a:spcAft>
                          <a:spcPts val="0"/>
                        </a:spcAft>
                        <a:buClrTx/>
                        <a:buSzTx/>
                        <a:buFontTx/>
                        <a:buNone/>
                        <a:tabLst/>
                        <a:defRPr/>
                      </a:pPr>
                      <a:r>
                        <a:rPr lang="en-US" sz="4400" b="0" spc="600" dirty="0">
                          <a:solidFill>
                            <a:srgbClr val="1F3A4E"/>
                          </a:solidFill>
                          <a:latin typeface="Arial Black" panose="020B0A04020102020204" pitchFamily="34" charset="0"/>
                        </a:rPr>
                        <a:t>QUICK START GUIDE</a:t>
                      </a:r>
                      <a:br>
                        <a:rPr lang="en-US" sz="4400" b="0" spc="600" dirty="0">
                          <a:solidFill>
                            <a:srgbClr val="1F3A4E"/>
                          </a:solidFill>
                          <a:latin typeface="Arial Black" panose="020B0A04020102020204" pitchFamily="34" charset="0"/>
                        </a:rPr>
                      </a:br>
                      <a:r>
                        <a:rPr lang="en-US" sz="3600" b="1" spc="0" dirty="0">
                          <a:solidFill>
                            <a:srgbClr val="FF0000"/>
                          </a:solidFill>
                          <a:latin typeface="Trebuchet MS" pitchFamily="34" charset="0"/>
                        </a:rPr>
                        <a:t>(THIS SIDEBAR WILL NOT PRINT)</a:t>
                      </a:r>
                      <a:endParaRPr lang="en-US" sz="4400" b="1" spc="600" dirty="0">
                        <a:solidFill>
                          <a:schemeClr val="bg1"/>
                        </a:solidFill>
                        <a:latin typeface="Trebuchet MS" pitchFamily="34" charset="0"/>
                      </a:endParaRPr>
                    </a:p>
                  </a:txBody>
                  <a:tcPr marL="182880" marT="137160">
                    <a:solidFill>
                      <a:srgbClr val="FFC000"/>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xmlns="" val="10000"/>
                  </a:ext>
                </a:extLst>
              </a:tr>
              <a:tr h="7771798">
                <a:tc gridSpan="3">
                  <a:txBody>
                    <a:bodyPr/>
                    <a:lstStyle/>
                    <a:p>
                      <a:pPr algn="l"/>
                      <a:r>
                        <a:rPr lang="en-US" sz="3200" b="1" baseline="0" dirty="0">
                          <a:solidFill>
                            <a:srgbClr val="FFC000"/>
                          </a:solidFill>
                          <a:latin typeface="Arial" panose="020B0604020202020204" pitchFamily="34" charset="0"/>
                          <a:cs typeface="Arial" panose="020B0604020202020204" pitchFamily="34" charset="0"/>
                        </a:rPr>
                        <a:t>How to change the template colors</a:t>
                      </a:r>
                    </a:p>
                    <a:p>
                      <a:pPr marL="0" indent="0" algn="l" defTabSz="114300"/>
                      <a:r>
                        <a:rPr lang="en-US" sz="2800" b="0" baseline="0" dirty="0">
                          <a:solidFill>
                            <a:srgbClr val="D9D9D9"/>
                          </a:solidFill>
                          <a:latin typeface="Arial" panose="020B0604020202020204" pitchFamily="34" charset="0"/>
                          <a:cs typeface="Arial" panose="020B0604020202020204" pitchFamily="34" charset="0"/>
                        </a:rPr>
                        <a:t>You can change the overall template color theme by clicking on the COLORS dropdown menu under the DESIGN tab. You can see a tutorial here: </a:t>
                      </a:r>
                      <a:r>
                        <a:rPr lang="en-US" sz="2800" dirty="0">
                          <a:solidFill>
                            <a:srgbClr val="FFC000"/>
                          </a:solidFill>
                          <a:hlinkClick r:id="rId7">
                            <a:extLst>
                              <a:ext uri="{A12FA001-AC4F-418D-AE19-62706E023703}">
                                <ahyp:hlinkClr xmlns:ahyp="http://schemas.microsoft.com/office/drawing/2018/hyperlinkcolor" xmlns="" val="tx"/>
                              </a:ext>
                            </a:extLst>
                          </a:hlinkClick>
                        </a:rPr>
                        <a:t>https://www.posterpresentations.com/how-to-change-the-research-poster-template-colors.html</a:t>
                      </a:r>
                      <a:endParaRPr lang="en-US" sz="2800" dirty="0">
                        <a:solidFill>
                          <a:srgbClr val="FFC000"/>
                        </a:solidFill>
                      </a:endParaRPr>
                    </a:p>
                    <a:p>
                      <a:pPr marL="0" indent="0" algn="l" defTabSz="114300"/>
                      <a:endParaRPr lang="en-US" sz="2800" b="0" baseline="0" dirty="0">
                        <a:solidFill>
                          <a:srgbClr val="D9D9D9"/>
                        </a:solidFill>
                        <a:latin typeface="Arial" panose="020B0604020202020204" pitchFamily="34" charset="0"/>
                        <a:cs typeface="Arial" panose="020B0604020202020204" pitchFamily="34" charset="0"/>
                      </a:endParaRPr>
                    </a:p>
                    <a:p>
                      <a:pPr marL="0" indent="0" algn="l" defTabSz="114300"/>
                      <a:r>
                        <a:rPr lang="en-US" sz="2800" b="0" baseline="0" dirty="0">
                          <a:solidFill>
                            <a:srgbClr val="D9D9D9"/>
                          </a:solidFill>
                          <a:latin typeface="Arial" panose="020B0604020202020204" pitchFamily="34" charset="0"/>
                          <a:cs typeface="Arial" panose="020B0604020202020204" pitchFamily="34" charset="0"/>
                        </a:rPr>
                        <a:t>You can also manually change the color of individual elements by going to VIEW &gt; SLIDE MASTER. On the left side of your screen select the background master where you can change the template background, column sizes, etc. </a:t>
                      </a:r>
                    </a:p>
                    <a:p>
                      <a:pPr marL="0" indent="0" algn="l" defTabSz="114300"/>
                      <a:endParaRPr lang="en-US" sz="2800" b="0" baseline="0" dirty="0">
                        <a:solidFill>
                          <a:srgbClr val="D9D9D9"/>
                        </a:solidFill>
                        <a:latin typeface="Arial" panose="020B0604020202020204" pitchFamily="34" charset="0"/>
                        <a:cs typeface="Arial" panose="020B0604020202020204" pitchFamily="34" charset="0"/>
                      </a:endParaRPr>
                    </a:p>
                    <a:p>
                      <a:pPr marL="0" indent="0" algn="l" defTabSz="114300"/>
                      <a:r>
                        <a:rPr lang="en-US" sz="2800" b="0" baseline="0" dirty="0">
                          <a:solidFill>
                            <a:srgbClr val="D9D9D9"/>
                          </a:solidFill>
                          <a:latin typeface="Arial" panose="020B0604020202020204" pitchFamily="34" charset="0"/>
                          <a:cs typeface="Arial" panose="020B0604020202020204" pitchFamily="34" charset="0"/>
                        </a:rPr>
                        <a:t>After you finish working on the SLIDE MASTER, it is important that you go to VIEW &gt; NORMAL to continue working on your poster. </a:t>
                      </a:r>
                    </a:p>
                  </a:txBody>
                  <a:tcPr marL="182880" marT="137160">
                    <a:solidFill>
                      <a:schemeClr val="tx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xmlns="" val="10001"/>
                  </a:ext>
                </a:extLst>
              </a:tr>
              <a:tr h="5343318">
                <a:tc gridSpan="3">
                  <a:txBody>
                    <a:bodyPr/>
                    <a:lstStyle/>
                    <a:p>
                      <a:r>
                        <a:rPr lang="en-US" sz="3200" b="1" dirty="0">
                          <a:solidFill>
                            <a:srgbClr val="FFC000"/>
                          </a:solidFill>
                          <a:latin typeface="Arial" panose="020B0604020202020204" pitchFamily="34" charset="0"/>
                          <a:cs typeface="Arial" panose="020B0604020202020204" pitchFamily="34" charset="0"/>
                        </a:rPr>
                        <a:t>How to change the column layout configuration</a:t>
                      </a:r>
                    </a:p>
                    <a:p>
                      <a:r>
                        <a:rPr lang="en-US" sz="2800" dirty="0">
                          <a:solidFill>
                            <a:srgbClr val="D9D9D9"/>
                          </a:solidFill>
                          <a:latin typeface="Arial" panose="020B0604020202020204" pitchFamily="34" charset="0"/>
                          <a:cs typeface="Arial" panose="020B0604020202020204" pitchFamily="34" charset="0"/>
                        </a:rPr>
                        <a:t>You can manually change the configuration on the columns by going to VIEW &gt; SLIDE MASTER. You can delete columns, resize them or modify them as needed for your layout. </a:t>
                      </a:r>
                    </a:p>
                    <a:p>
                      <a:pPr marL="0" marR="0" indent="0" algn="l" defTabSz="3765366" rtl="0" eaLnBrk="1" fontAlgn="auto" latinLnBrk="0" hangingPunct="1">
                        <a:lnSpc>
                          <a:spcPct val="100000"/>
                        </a:lnSpc>
                        <a:spcBef>
                          <a:spcPts val="0"/>
                        </a:spcBef>
                        <a:spcAft>
                          <a:spcPts val="0"/>
                        </a:spcAft>
                        <a:buClrTx/>
                        <a:buSzTx/>
                        <a:buFontTx/>
                        <a:buNone/>
                        <a:tabLst/>
                        <a:defRPr/>
                      </a:pPr>
                      <a:r>
                        <a:rPr lang="en-US" sz="2800" dirty="0">
                          <a:solidFill>
                            <a:srgbClr val="D9D9D9"/>
                          </a:solidFill>
                          <a:latin typeface="Arial" panose="020B0604020202020204" pitchFamily="34" charset="0"/>
                          <a:cs typeface="Arial" panose="020B0604020202020204" pitchFamily="34" charset="0"/>
                        </a:rPr>
                        <a:t>You can see a tutorial here: </a:t>
                      </a:r>
                      <a:r>
                        <a:rPr lang="en-US" sz="2800" u="sng" dirty="0">
                          <a:solidFill>
                            <a:srgbClr val="FFC000"/>
                          </a:solidFill>
                          <a:latin typeface="Arial" panose="020B0604020202020204" pitchFamily="34" charset="0"/>
                          <a:cs typeface="Arial" panose="020B0604020202020204" pitchFamily="34" charset="0"/>
                        </a:rPr>
                        <a:t>https://</a:t>
                      </a:r>
                      <a:r>
                        <a:rPr lang="en-US" sz="2800" u="sng" dirty="0" err="1">
                          <a:solidFill>
                            <a:srgbClr val="FFC000"/>
                          </a:solidFill>
                          <a:latin typeface="Arial" panose="020B0604020202020204" pitchFamily="34" charset="0"/>
                          <a:cs typeface="Arial" panose="020B0604020202020204" pitchFamily="34" charset="0"/>
                        </a:rPr>
                        <a:t>www.posterpresentations.com</a:t>
                      </a:r>
                      <a:r>
                        <a:rPr lang="en-US" sz="2800" u="sng" dirty="0">
                          <a:solidFill>
                            <a:srgbClr val="FFC000"/>
                          </a:solidFill>
                          <a:latin typeface="Arial" panose="020B0604020202020204" pitchFamily="34" charset="0"/>
                          <a:cs typeface="Arial" panose="020B0604020202020204" pitchFamily="34" charset="0"/>
                        </a:rPr>
                        <a:t>/how-to-change-the-column-</a:t>
                      </a:r>
                      <a:r>
                        <a:rPr lang="en-US" sz="2800" u="sng" dirty="0" err="1">
                          <a:solidFill>
                            <a:srgbClr val="FFC000"/>
                          </a:solidFill>
                          <a:latin typeface="Arial" panose="020B0604020202020204" pitchFamily="34" charset="0"/>
                          <a:cs typeface="Arial" panose="020B0604020202020204" pitchFamily="34" charset="0"/>
                        </a:rPr>
                        <a:t>configuration.html</a:t>
                      </a:r>
                      <a:endParaRPr lang="en-US" sz="6000" u="sng" dirty="0">
                        <a:solidFill>
                          <a:srgbClr val="FFC000"/>
                        </a:solidFill>
                      </a:endParaRPr>
                    </a:p>
                  </a:txBody>
                  <a:tcPr marL="182880" marT="137160">
                    <a:solidFill>
                      <a:schemeClr val="tx1"/>
                    </a:solidFill>
                  </a:tcPr>
                </a:tc>
                <a:tc hMerge="1">
                  <a:txBody>
                    <a:bodyPr/>
                    <a:lstStyle/>
                    <a:p>
                      <a:endParaRPr lang="en-US"/>
                    </a:p>
                  </a:txBody>
                  <a:tcPr/>
                </a:tc>
                <a:tc hMerge="1">
                  <a:txBody>
                    <a:bodyPr/>
                    <a:lstStyle/>
                    <a:p>
                      <a:endParaRPr lang="en-US" dirty="0"/>
                    </a:p>
                  </a:txBody>
                  <a:tcPr marL="182880" marT="137160">
                    <a:solidFill>
                      <a:srgbClr val="010101"/>
                    </a:solidFill>
                  </a:tcPr>
                </a:tc>
                <a:extLst>
                  <a:ext uri="{0D108BD9-81ED-4DB2-BD59-A6C34878D82A}">
                    <a16:rowId xmlns:a16="http://schemas.microsoft.com/office/drawing/2014/main" xmlns="" val="10004"/>
                  </a:ext>
                </a:extLst>
              </a:tr>
              <a:tr h="2896920">
                <a:tc>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800" noProof="0" dirty="0">
                        <a:solidFill>
                          <a:srgbClr val="D9D9D9"/>
                        </a:solidFill>
                        <a:latin typeface="Arial" panose="020B0604020202020204" pitchFamily="34" charset="0"/>
                        <a:cs typeface="Arial" panose="020B0604020202020204" pitchFamily="34" charset="0"/>
                      </a:endParaRPr>
                    </a:p>
                  </a:txBody>
                  <a:tcPr marL="182880" marT="137160">
                    <a:blipFill dpi="0" rotWithShape="1">
                      <a:blip r:embed="rId8">
                        <a:extLst>
                          <a:ext uri="{28A0092B-C50C-407E-A947-70E740481C1C}">
                            <a14:useLocalDpi xmlns:a14="http://schemas.microsoft.com/office/drawing/2010/main" val="0"/>
                          </a:ext>
                        </a:extLst>
                      </a:blip>
                      <a:srcRect/>
                      <a:stretch>
                        <a:fillRect/>
                      </a:stretch>
                    </a:blipFill>
                  </a:tcPr>
                </a:tc>
                <a:tc rowSpan="2"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3200" b="1" noProof="0" dirty="0">
                          <a:solidFill>
                            <a:srgbClr val="FFC000"/>
                          </a:solidFill>
                          <a:latin typeface="Arial" panose="020B0604020202020204" pitchFamily="34" charset="0"/>
                          <a:cs typeface="Arial" panose="020B0604020202020204" pitchFamily="34" charset="0"/>
                        </a:rPr>
                        <a:t>How to hide the QUICK START GUIDE bars from the sides of the template</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2800" noProof="0" dirty="0">
                          <a:solidFill>
                            <a:srgbClr val="D9D9D9"/>
                          </a:solidFill>
                          <a:latin typeface="Arial" panose="020B0604020202020204" pitchFamily="34" charset="0"/>
                          <a:cs typeface="Arial" panose="020B0604020202020204" pitchFamily="34" charset="0"/>
                        </a:rPr>
                        <a:t>The Quick Start</a:t>
                      </a:r>
                      <a:r>
                        <a:rPr lang="en-US" sz="2800" baseline="0" noProof="0" dirty="0">
                          <a:solidFill>
                            <a:srgbClr val="D9D9D9"/>
                          </a:solidFill>
                          <a:latin typeface="Arial" panose="020B0604020202020204" pitchFamily="34" charset="0"/>
                          <a:cs typeface="Arial" panose="020B0604020202020204" pitchFamily="34" charset="0"/>
                        </a:rPr>
                        <a:t> Guides</a:t>
                      </a:r>
                      <a:r>
                        <a:rPr lang="en-US" sz="2800" noProof="0" dirty="0">
                          <a:solidFill>
                            <a:srgbClr val="D9D9D9"/>
                          </a:solidFill>
                          <a:latin typeface="Arial" panose="020B0604020202020204" pitchFamily="34" charset="0"/>
                          <a:cs typeface="Arial" panose="020B0604020202020204" pitchFamily="34" charset="0"/>
                        </a:rPr>
                        <a:t> </a:t>
                      </a:r>
                      <a:r>
                        <a:rPr lang="en-US" sz="2800" u="sng" noProof="0" dirty="0">
                          <a:solidFill>
                            <a:srgbClr val="D9D9D9"/>
                          </a:solidFill>
                          <a:latin typeface="Arial" panose="020B0604020202020204" pitchFamily="34" charset="0"/>
                          <a:cs typeface="Arial" panose="020B0604020202020204" pitchFamily="34" charset="0"/>
                        </a:rPr>
                        <a:t>are outside the template’s printable area</a:t>
                      </a:r>
                      <a:r>
                        <a:rPr lang="en-US" sz="2800" noProof="0" dirty="0">
                          <a:solidFill>
                            <a:srgbClr val="D9D9D9"/>
                          </a:solidFill>
                          <a:latin typeface="Arial" panose="020B0604020202020204" pitchFamily="34" charset="0"/>
                          <a:cs typeface="Arial" panose="020B0604020202020204" pitchFamily="34" charset="0"/>
                        </a:rPr>
                        <a:t> and they will not be on the printed poster</a:t>
                      </a:r>
                      <a:r>
                        <a:rPr lang="en-US" sz="2800" baseline="0" noProof="0" dirty="0">
                          <a:solidFill>
                            <a:srgbClr val="D9D9D9"/>
                          </a:solidFill>
                          <a:latin typeface="Arial" panose="020B0604020202020204" pitchFamily="34" charset="0"/>
                          <a:cs typeface="Arial" panose="020B0604020202020204" pitchFamily="34" charset="0"/>
                        </a:rPr>
                        <a:t>. </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800" baseline="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2800" baseline="0" noProof="0" dirty="0">
                          <a:solidFill>
                            <a:srgbClr val="D9D9D9"/>
                          </a:solidFill>
                          <a:latin typeface="Arial" panose="020B0604020202020204" pitchFamily="34" charset="0"/>
                          <a:cs typeface="Arial" panose="020B0604020202020204" pitchFamily="34" charset="0"/>
                        </a:rPr>
                        <a:t>If you create a PDF file from your template, the guides will not be included.</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800" baseline="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2800" baseline="0" noProof="0" dirty="0">
                          <a:solidFill>
                            <a:srgbClr val="D9D9D9"/>
                          </a:solidFill>
                          <a:latin typeface="Arial" panose="020B0604020202020204" pitchFamily="34" charset="0"/>
                          <a:cs typeface="Arial" panose="020B0604020202020204" pitchFamily="34" charset="0"/>
                        </a:rPr>
                        <a:t>To hide the guides click on the </a:t>
                      </a:r>
                      <a:r>
                        <a:rPr lang="en-US" sz="2800" b="1" baseline="0" noProof="0" dirty="0">
                          <a:solidFill>
                            <a:srgbClr val="D9D9D9"/>
                          </a:solidFill>
                          <a:latin typeface="Arial" panose="020B0604020202020204" pitchFamily="34" charset="0"/>
                          <a:cs typeface="Arial" panose="020B0604020202020204" pitchFamily="34" charset="0"/>
                        </a:rPr>
                        <a:t>Home</a:t>
                      </a:r>
                      <a:r>
                        <a:rPr lang="en-US" sz="2800" baseline="0" noProof="0" dirty="0">
                          <a:solidFill>
                            <a:srgbClr val="D9D9D9"/>
                          </a:solidFill>
                          <a:latin typeface="Arial" panose="020B0604020202020204" pitchFamily="34" charset="0"/>
                          <a:cs typeface="Arial" panose="020B0604020202020204" pitchFamily="34" charset="0"/>
                        </a:rPr>
                        <a:t> tab (top of the screen) and then click on the </a:t>
                      </a:r>
                      <a:r>
                        <a:rPr lang="en-US" sz="2800" b="1" baseline="0" noProof="0" dirty="0">
                          <a:solidFill>
                            <a:srgbClr val="D9D9D9"/>
                          </a:solidFill>
                          <a:latin typeface="Arial" panose="020B0604020202020204" pitchFamily="34" charset="0"/>
                          <a:cs typeface="Arial" panose="020B0604020202020204" pitchFamily="34" charset="0"/>
                        </a:rPr>
                        <a:t>Layout</a:t>
                      </a:r>
                      <a:r>
                        <a:rPr lang="en-US" sz="2800" baseline="0" noProof="0" dirty="0">
                          <a:solidFill>
                            <a:srgbClr val="D9D9D9"/>
                          </a:solidFill>
                          <a:latin typeface="Arial" panose="020B0604020202020204" pitchFamily="34" charset="0"/>
                          <a:cs typeface="Arial" panose="020B0604020202020204" pitchFamily="34" charset="0"/>
                        </a:rPr>
                        <a:t> button below to see the available layouts. Choose the </a:t>
                      </a:r>
                      <a:r>
                        <a:rPr lang="en-US" sz="2800" b="1" baseline="0" noProof="0" dirty="0">
                          <a:solidFill>
                            <a:srgbClr val="D9D9D9"/>
                          </a:solidFill>
                          <a:latin typeface="Arial" panose="020B0604020202020204" pitchFamily="34" charset="0"/>
                          <a:cs typeface="Arial" panose="020B0604020202020204" pitchFamily="34" charset="0"/>
                        </a:rPr>
                        <a:t>Without Guides </a:t>
                      </a:r>
                      <a:r>
                        <a:rPr lang="en-US" sz="2800" b="0" baseline="0" noProof="0" dirty="0">
                          <a:solidFill>
                            <a:srgbClr val="D9D9D9"/>
                          </a:solidFill>
                          <a:latin typeface="Arial" panose="020B0604020202020204" pitchFamily="34" charset="0"/>
                          <a:cs typeface="Arial" panose="020B0604020202020204" pitchFamily="34" charset="0"/>
                        </a:rPr>
                        <a:t>layout</a:t>
                      </a:r>
                      <a:r>
                        <a:rPr lang="en-US" sz="2800" baseline="0" noProof="0" dirty="0">
                          <a:solidFill>
                            <a:srgbClr val="D9D9D9"/>
                          </a:solidFill>
                          <a:latin typeface="Arial" panose="020B0604020202020204" pitchFamily="34" charset="0"/>
                          <a:cs typeface="Arial" panose="020B0604020202020204" pitchFamily="34" charset="0"/>
                        </a:rPr>
                        <a:t>.</a:t>
                      </a:r>
                      <a:endParaRPr lang="en-US" sz="2800" noProof="0" dirty="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tc rowSpan="2" hMerge="1">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3200" b="1" noProof="0">
                          <a:solidFill>
                            <a:srgbClr val="FFC000"/>
                          </a:solidFill>
                          <a:latin typeface="Arial" panose="020B0604020202020204" pitchFamily="34" charset="0"/>
                          <a:cs typeface="Arial" panose="020B0604020202020204" pitchFamily="34" charset="0"/>
                        </a:rPr>
                        <a:t>How to hide the QUICK START GUIDE bars from the sides of the template</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2800" noProof="0">
                          <a:solidFill>
                            <a:srgbClr val="D9D9D9"/>
                          </a:solidFill>
                          <a:latin typeface="Arial" panose="020B0604020202020204" pitchFamily="34" charset="0"/>
                          <a:cs typeface="Arial" panose="020B0604020202020204" pitchFamily="34" charset="0"/>
                        </a:rPr>
                        <a:t>The Quick Start</a:t>
                      </a:r>
                      <a:r>
                        <a:rPr lang="en-US" sz="2800" baseline="0" noProof="0">
                          <a:solidFill>
                            <a:srgbClr val="D9D9D9"/>
                          </a:solidFill>
                          <a:latin typeface="Arial" panose="020B0604020202020204" pitchFamily="34" charset="0"/>
                          <a:cs typeface="Arial" panose="020B0604020202020204" pitchFamily="34" charset="0"/>
                        </a:rPr>
                        <a:t> Guides</a:t>
                      </a:r>
                      <a:r>
                        <a:rPr lang="en-US" sz="2800" noProof="0">
                          <a:solidFill>
                            <a:srgbClr val="D9D9D9"/>
                          </a:solidFill>
                          <a:latin typeface="Arial" panose="020B0604020202020204" pitchFamily="34" charset="0"/>
                          <a:cs typeface="Arial" panose="020B0604020202020204" pitchFamily="34" charset="0"/>
                        </a:rPr>
                        <a:t> </a:t>
                      </a:r>
                      <a:r>
                        <a:rPr lang="en-US" sz="2800" u="sng" noProof="0">
                          <a:solidFill>
                            <a:srgbClr val="D9D9D9"/>
                          </a:solidFill>
                          <a:latin typeface="Arial" panose="020B0604020202020204" pitchFamily="34" charset="0"/>
                          <a:cs typeface="Arial" panose="020B0604020202020204" pitchFamily="34" charset="0"/>
                        </a:rPr>
                        <a:t>are outside the template’s printable area</a:t>
                      </a:r>
                      <a:r>
                        <a:rPr lang="en-US" sz="2800" noProof="0">
                          <a:solidFill>
                            <a:srgbClr val="D9D9D9"/>
                          </a:solidFill>
                          <a:latin typeface="Arial" panose="020B0604020202020204" pitchFamily="34" charset="0"/>
                          <a:cs typeface="Arial" panose="020B0604020202020204" pitchFamily="34" charset="0"/>
                        </a:rPr>
                        <a:t> and they will not be on the printed poster</a:t>
                      </a:r>
                      <a:r>
                        <a:rPr lang="en-US" sz="2800" baseline="0" noProof="0">
                          <a:solidFill>
                            <a:srgbClr val="D9D9D9"/>
                          </a:solidFill>
                          <a:latin typeface="Arial" panose="020B0604020202020204" pitchFamily="34" charset="0"/>
                          <a:cs typeface="Arial" panose="020B0604020202020204" pitchFamily="34" charset="0"/>
                        </a:rPr>
                        <a:t>. </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800" baseline="0" noProof="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2800" baseline="0" noProof="0">
                          <a:solidFill>
                            <a:srgbClr val="D9D9D9"/>
                          </a:solidFill>
                          <a:latin typeface="Arial" panose="020B0604020202020204" pitchFamily="34" charset="0"/>
                          <a:cs typeface="Arial" panose="020B0604020202020204" pitchFamily="34" charset="0"/>
                        </a:rPr>
                        <a:t>If you create a PDF file from your template, the guides will not be included.</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800" baseline="0" noProof="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2800" baseline="0" noProof="0">
                          <a:solidFill>
                            <a:srgbClr val="D9D9D9"/>
                          </a:solidFill>
                          <a:latin typeface="Arial" panose="020B0604020202020204" pitchFamily="34" charset="0"/>
                          <a:cs typeface="Arial" panose="020B0604020202020204" pitchFamily="34" charset="0"/>
                        </a:rPr>
                        <a:t>To hide the guides click on the </a:t>
                      </a:r>
                      <a:r>
                        <a:rPr lang="en-US" sz="2800" b="1" baseline="0" noProof="0">
                          <a:solidFill>
                            <a:srgbClr val="D9D9D9"/>
                          </a:solidFill>
                          <a:latin typeface="Arial" panose="020B0604020202020204" pitchFamily="34" charset="0"/>
                          <a:cs typeface="Arial" panose="020B0604020202020204" pitchFamily="34" charset="0"/>
                        </a:rPr>
                        <a:t>Home</a:t>
                      </a:r>
                      <a:r>
                        <a:rPr lang="en-US" sz="2800" baseline="0" noProof="0">
                          <a:solidFill>
                            <a:srgbClr val="D9D9D9"/>
                          </a:solidFill>
                          <a:latin typeface="Arial" panose="020B0604020202020204" pitchFamily="34" charset="0"/>
                          <a:cs typeface="Arial" panose="020B0604020202020204" pitchFamily="34" charset="0"/>
                        </a:rPr>
                        <a:t> tab (top of the screen) and then click on the </a:t>
                      </a:r>
                      <a:r>
                        <a:rPr lang="en-US" sz="2800" b="1" baseline="0" noProof="0">
                          <a:solidFill>
                            <a:srgbClr val="D9D9D9"/>
                          </a:solidFill>
                          <a:latin typeface="Arial" panose="020B0604020202020204" pitchFamily="34" charset="0"/>
                          <a:cs typeface="Arial" panose="020B0604020202020204" pitchFamily="34" charset="0"/>
                        </a:rPr>
                        <a:t>Layout</a:t>
                      </a:r>
                      <a:r>
                        <a:rPr lang="en-US" sz="2800" baseline="0" noProof="0">
                          <a:solidFill>
                            <a:srgbClr val="D9D9D9"/>
                          </a:solidFill>
                          <a:latin typeface="Arial" panose="020B0604020202020204" pitchFamily="34" charset="0"/>
                          <a:cs typeface="Arial" panose="020B0604020202020204" pitchFamily="34" charset="0"/>
                        </a:rPr>
                        <a:t> button below to see the available layouts. Choose the </a:t>
                      </a:r>
                      <a:r>
                        <a:rPr lang="en-US" sz="2800" b="1" baseline="0" noProof="0">
                          <a:solidFill>
                            <a:srgbClr val="D9D9D9"/>
                          </a:solidFill>
                          <a:latin typeface="Arial" panose="020B0604020202020204" pitchFamily="34" charset="0"/>
                          <a:cs typeface="Arial" panose="020B0604020202020204" pitchFamily="34" charset="0"/>
                        </a:rPr>
                        <a:t>Without Guides </a:t>
                      </a:r>
                      <a:r>
                        <a:rPr lang="en-US" sz="2800" b="0" baseline="0" noProof="0">
                          <a:solidFill>
                            <a:srgbClr val="D9D9D9"/>
                          </a:solidFill>
                          <a:latin typeface="Arial" panose="020B0604020202020204" pitchFamily="34" charset="0"/>
                          <a:cs typeface="Arial" panose="020B0604020202020204" pitchFamily="34" charset="0"/>
                        </a:rPr>
                        <a:t>layout</a:t>
                      </a:r>
                      <a:r>
                        <a:rPr lang="en-US" sz="2800" baseline="0" noProof="0">
                          <a:solidFill>
                            <a:srgbClr val="D9D9D9"/>
                          </a:solidFill>
                          <a:latin typeface="Arial" panose="020B0604020202020204" pitchFamily="34" charset="0"/>
                          <a:cs typeface="Arial" panose="020B0604020202020204" pitchFamily="34" charset="0"/>
                        </a:rPr>
                        <a:t>.</a:t>
                      </a:r>
                      <a:endParaRPr lang="en-US" sz="2800" noProof="0" dirty="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extLst>
                  <a:ext uri="{0D108BD9-81ED-4DB2-BD59-A6C34878D82A}">
                    <a16:rowId xmlns:a16="http://schemas.microsoft.com/office/drawing/2014/main" xmlns="" val="10005"/>
                  </a:ext>
                </a:extLst>
              </a:tr>
              <a:tr h="6342170">
                <a:tc>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800" noProof="0" dirty="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tc gridSpan="2" vMerge="1">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800" noProof="0" dirty="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tc hMerge="1" vMerge="1">
                  <a:txBody>
                    <a:bodyPr/>
                    <a:lstStyle/>
                    <a:p>
                      <a:endParaRPr lang="en-US"/>
                    </a:p>
                  </a:txBody>
                  <a:tcPr/>
                </a:tc>
                <a:extLst>
                  <a:ext uri="{0D108BD9-81ED-4DB2-BD59-A6C34878D82A}">
                    <a16:rowId xmlns:a16="http://schemas.microsoft.com/office/drawing/2014/main" xmlns="" val="1766341567"/>
                  </a:ext>
                </a:extLst>
              </a:tr>
              <a:tr h="7984959">
                <a:tc>
                  <a:txBody>
                    <a:bodyPr/>
                    <a:lstStyle/>
                    <a:p>
                      <a:pPr rtl="0"/>
                      <a:r>
                        <a:rPr lang="en-US" sz="3200" b="1" dirty="0">
                          <a:solidFill>
                            <a:srgbClr val="FFC000"/>
                          </a:solidFill>
                          <a:latin typeface="Arial" panose="020B0604020202020204" pitchFamily="34" charset="0"/>
                          <a:cs typeface="Arial" panose="020B0604020202020204" pitchFamily="34" charset="0"/>
                        </a:rPr>
                        <a:t>How to</a:t>
                      </a:r>
                      <a:r>
                        <a:rPr lang="en-US" sz="3200" b="1" baseline="0" dirty="0">
                          <a:solidFill>
                            <a:srgbClr val="FFC000"/>
                          </a:solidFill>
                          <a:latin typeface="Arial" panose="020B0604020202020204" pitchFamily="34" charset="0"/>
                          <a:cs typeface="Arial" panose="020B0604020202020204" pitchFamily="34" charset="0"/>
                        </a:rPr>
                        <a:t> preview your poster prior to printing</a:t>
                      </a:r>
                      <a:endParaRPr lang="en-US" sz="3200" b="1" dirty="0">
                        <a:solidFill>
                          <a:srgbClr val="FFC000"/>
                        </a:solidFill>
                        <a:latin typeface="Arial" panose="020B0604020202020204" pitchFamily="34" charset="0"/>
                        <a:cs typeface="Arial" panose="020B0604020202020204" pitchFamily="34" charset="0"/>
                      </a:endParaRPr>
                    </a:p>
                    <a:p>
                      <a:pPr rtl="0"/>
                      <a:r>
                        <a:rPr lang="en-US" sz="2800" dirty="0">
                          <a:solidFill>
                            <a:srgbClr val="D9D9D9"/>
                          </a:solidFill>
                          <a:latin typeface="Arial" panose="020B0604020202020204" pitchFamily="34" charset="0"/>
                          <a:cs typeface="Arial" panose="020B0604020202020204" pitchFamily="34" charset="0"/>
                        </a:rPr>
                        <a:t>You can preview your poster at any time by pressing the </a:t>
                      </a:r>
                      <a:r>
                        <a:rPr lang="en-US" sz="2800" dirty="0">
                          <a:solidFill>
                            <a:srgbClr val="FFC000"/>
                          </a:solidFill>
                          <a:latin typeface="Arial" panose="020B0604020202020204" pitchFamily="34" charset="0"/>
                          <a:cs typeface="Arial" panose="020B0604020202020204" pitchFamily="34" charset="0"/>
                        </a:rPr>
                        <a:t>F5 key</a:t>
                      </a:r>
                      <a:r>
                        <a:rPr lang="en-US" sz="2800" dirty="0">
                          <a:solidFill>
                            <a:srgbClr val="D9D9D9"/>
                          </a:solidFill>
                          <a:latin typeface="Arial" panose="020B0604020202020204" pitchFamily="34" charset="0"/>
                          <a:cs typeface="Arial" panose="020B0604020202020204" pitchFamily="34" charset="0"/>
                        </a:rPr>
                        <a:t> on your keyboard. You will see on the screen what's on your poster and how it should look when printed. Press the </a:t>
                      </a:r>
                      <a:r>
                        <a:rPr lang="en-US" sz="2800" dirty="0">
                          <a:solidFill>
                            <a:srgbClr val="FFC000"/>
                          </a:solidFill>
                          <a:latin typeface="Arial" panose="020B0604020202020204" pitchFamily="34" charset="0"/>
                          <a:cs typeface="Arial" panose="020B0604020202020204" pitchFamily="34" charset="0"/>
                        </a:rPr>
                        <a:t>ESC key </a:t>
                      </a:r>
                      <a:r>
                        <a:rPr lang="en-US" sz="2800" dirty="0">
                          <a:solidFill>
                            <a:srgbClr val="D9D9D9"/>
                          </a:solidFill>
                          <a:latin typeface="Arial" panose="020B0604020202020204" pitchFamily="34" charset="0"/>
                          <a:cs typeface="Arial" panose="020B0604020202020204" pitchFamily="34" charset="0"/>
                        </a:rPr>
                        <a:t>to exit Preview.</a:t>
                      </a:r>
                    </a:p>
                  </a:txBody>
                  <a:tcPr marL="182880" marT="137160">
                    <a:solidFill>
                      <a:srgbClr val="010101"/>
                    </a:solidFill>
                  </a:tcPr>
                </a:tc>
                <a:tc gridSpan="2">
                  <a:txBody>
                    <a:bodyPr/>
                    <a:lstStyle/>
                    <a:p>
                      <a:pPr rtl="0"/>
                      <a:r>
                        <a:rPr lang="en-US" sz="13800" b="1" dirty="0">
                          <a:solidFill>
                            <a:srgbClr val="D9D9D9"/>
                          </a:solidFill>
                          <a:latin typeface="Arial" panose="020B0604020202020204" pitchFamily="34" charset="0"/>
                          <a:cs typeface="Arial" panose="020B0604020202020204" pitchFamily="34" charset="0"/>
                        </a:rPr>
                        <a:t>F5</a:t>
                      </a:r>
                      <a:r>
                        <a:rPr lang="en-US" sz="2800" baseline="0" dirty="0">
                          <a:solidFill>
                            <a:srgbClr val="D9D9D9"/>
                          </a:solidFill>
                          <a:latin typeface="Arial" panose="020B0604020202020204" pitchFamily="34" charset="0"/>
                          <a:cs typeface="Arial" panose="020B0604020202020204" pitchFamily="34" charset="0"/>
                        </a:rPr>
                        <a:t> </a:t>
                      </a:r>
                      <a:endParaRPr lang="en-US" sz="2800" dirty="0">
                        <a:solidFill>
                          <a:srgbClr val="D9D9D9"/>
                        </a:solidFill>
                        <a:latin typeface="Arial" panose="020B0604020202020204" pitchFamily="34" charset="0"/>
                        <a:cs typeface="Arial" panose="020B0604020202020204" pitchFamily="34" charset="0"/>
                      </a:endParaRPr>
                    </a:p>
                  </a:txBody>
                  <a:tcPr marL="182880" marT="137160">
                    <a:solidFill>
                      <a:schemeClr val="tx1">
                        <a:lumMod val="95000"/>
                        <a:lumOff val="5000"/>
                      </a:schemeClr>
                    </a:solidFill>
                  </a:tcPr>
                </a:tc>
                <a:tc hMerge="1">
                  <a:txBody>
                    <a:bodyPr/>
                    <a:lstStyle/>
                    <a:p>
                      <a:pPr algn="ctr"/>
                      <a:r>
                        <a:rPr lang="en-US" sz="13800" b="1" dirty="0">
                          <a:solidFill>
                            <a:srgbClr val="D9D9D9"/>
                          </a:solidFill>
                          <a:latin typeface="Arial" panose="020B0604020202020204" pitchFamily="34" charset="0"/>
                          <a:cs typeface="Arial" panose="020B0604020202020204" pitchFamily="34" charset="0"/>
                        </a:rPr>
                        <a:t>F5</a:t>
                      </a:r>
                      <a:r>
                        <a:rPr lang="en-US" sz="2800" baseline="0" dirty="0">
                          <a:solidFill>
                            <a:srgbClr val="D9D9D9"/>
                          </a:solidFill>
                          <a:latin typeface="Arial" panose="020B0604020202020204" pitchFamily="34" charset="0"/>
                          <a:cs typeface="Arial" panose="020B0604020202020204" pitchFamily="34" charset="0"/>
                        </a:rPr>
                        <a:t> </a:t>
                      </a:r>
                      <a:endParaRPr lang="en-US" sz="6000" dirty="0"/>
                    </a:p>
                  </a:txBody>
                  <a:tcPr marL="182880" marT="137160" anchor="ctr">
                    <a:solidFill>
                      <a:schemeClr val="tx1">
                        <a:lumMod val="95000"/>
                        <a:lumOff val="5000"/>
                      </a:schemeClr>
                    </a:solidFill>
                  </a:tcPr>
                </a:tc>
                <a:extLst>
                  <a:ext uri="{0D108BD9-81ED-4DB2-BD59-A6C34878D82A}">
                    <a16:rowId xmlns:a16="http://schemas.microsoft.com/office/drawing/2014/main" xmlns="" val="10006"/>
                  </a:ext>
                </a:extLst>
              </a:tr>
              <a:tr h="7662788">
                <a:tc gridSpan="3">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3200" b="1" noProof="0" dirty="0">
                          <a:solidFill>
                            <a:srgbClr val="FFC000"/>
                          </a:solidFill>
                          <a:latin typeface="Arial"/>
                          <a:cs typeface="Arial"/>
                        </a:rPr>
                        <a:t>How to print your poster</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2800" noProof="0" dirty="0">
                          <a:solidFill>
                            <a:srgbClr val="D9D9D9"/>
                          </a:solidFill>
                          <a:latin typeface="Arial"/>
                          <a:cs typeface="Arial"/>
                        </a:rPr>
                        <a:t>When you are ready to have your poster printed go online to </a:t>
                      </a:r>
                      <a:r>
                        <a:rPr lang="en-US" sz="2800" noProof="0" dirty="0" err="1">
                          <a:solidFill>
                            <a:srgbClr val="FFC000"/>
                          </a:solidFill>
                          <a:latin typeface="Arial"/>
                          <a:cs typeface="Arial"/>
                        </a:rPr>
                        <a:t>PosterPresentations.com</a:t>
                      </a:r>
                      <a:r>
                        <a:rPr lang="en-US" sz="2800" noProof="0" dirty="0">
                          <a:solidFill>
                            <a:srgbClr val="D9D9D9"/>
                          </a:solidFill>
                          <a:latin typeface="Arial"/>
                          <a:cs typeface="Arial"/>
                        </a:rPr>
                        <a:t> and click on the "</a:t>
                      </a:r>
                      <a:r>
                        <a:rPr lang="en-US" sz="2800" noProof="0" dirty="0">
                          <a:solidFill>
                            <a:srgbClr val="FFC000"/>
                          </a:solidFill>
                          <a:latin typeface="Arial"/>
                          <a:cs typeface="Arial"/>
                        </a:rPr>
                        <a:t>Order Your Poster</a:t>
                      </a:r>
                      <a:r>
                        <a:rPr lang="en-US" sz="2800" noProof="0" dirty="0">
                          <a:solidFill>
                            <a:srgbClr val="D9D9D9"/>
                          </a:solidFill>
                          <a:latin typeface="Arial"/>
                          <a:cs typeface="Arial"/>
                        </a:rPr>
                        <a:t>" button. You can have your poster printed on professional papers, fabric for easy traveling and a variety of other materials. </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2800" noProof="0" dirty="0">
                          <a:solidFill>
                            <a:srgbClr val="D9D9D9"/>
                          </a:solidFill>
                          <a:latin typeface="Arial"/>
                          <a:cs typeface="Arial"/>
                        </a:rPr>
                        <a:t>If you submit a PowerPoint document, you will be receiving a PDF proof for your approval prior to printing. If your order is placed and paid for before noon (Pacific time) Monday-Friday, your order will ship out that same day. FedEx Next day, Second day, Third day, and Free Ground services are offered. </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2800" noProof="0" dirty="0">
                          <a:solidFill>
                            <a:srgbClr val="D9D9D9"/>
                          </a:solidFill>
                          <a:latin typeface="Arial"/>
                          <a:cs typeface="Arial"/>
                        </a:rPr>
                        <a:t/>
                      </a:r>
                      <a:br>
                        <a:rPr lang="en-US" sz="2800" noProof="0" dirty="0">
                          <a:solidFill>
                            <a:srgbClr val="D9D9D9"/>
                          </a:solidFill>
                          <a:latin typeface="Arial"/>
                          <a:cs typeface="Arial"/>
                        </a:rPr>
                      </a:br>
                      <a:r>
                        <a:rPr lang="en-US" sz="2800" noProof="0" dirty="0">
                          <a:solidFill>
                            <a:srgbClr val="D9D9D9"/>
                          </a:solidFill>
                          <a:latin typeface="Arial"/>
                          <a:cs typeface="Arial"/>
                        </a:rPr>
                        <a:t>Go to </a:t>
                      </a:r>
                      <a:r>
                        <a:rPr lang="en-US" sz="2800" noProof="0" dirty="0" err="1">
                          <a:solidFill>
                            <a:srgbClr val="FFC000"/>
                          </a:solidFill>
                          <a:latin typeface="Arial"/>
                          <a:cs typeface="Arial"/>
                        </a:rPr>
                        <a:t>PosterPresentations.com</a:t>
                      </a:r>
                      <a:r>
                        <a:rPr lang="en-US" sz="2800" noProof="0" dirty="0">
                          <a:solidFill>
                            <a:srgbClr val="D9D9D9"/>
                          </a:solidFill>
                          <a:latin typeface="Arial"/>
                          <a:cs typeface="Arial"/>
                        </a:rPr>
                        <a:t> for more information.</a:t>
                      </a:r>
                    </a:p>
                  </a:txBody>
                  <a:tcPr marL="182880" marT="137160">
                    <a:solidFill>
                      <a:srgbClr val="01010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xmlns="" val="10007"/>
                  </a:ext>
                </a:extLst>
              </a:tr>
              <a:tr h="1807193">
                <a:tc gridSpan="3">
                  <a:txBody>
                    <a:bodyPr/>
                    <a:lstStyle/>
                    <a:p>
                      <a:endParaRPr lang="en-US" sz="2800" dirty="0">
                        <a:solidFill>
                          <a:srgbClr val="1F3A4E"/>
                        </a:solidFill>
                      </a:endParaRPr>
                    </a:p>
                  </a:txBody>
                  <a:tcPr marL="182880" marT="137160">
                    <a:blipFill dpi="0" rotWithShape="1">
                      <a:blip r:embed="rId9">
                        <a:extLst>
                          <a:ext uri="{28A0092B-C50C-407E-A947-70E740481C1C}">
                            <a14:useLocalDpi xmlns:a14="http://schemas.microsoft.com/office/drawing/2010/main" val="0"/>
                          </a:ext>
                        </a:extLst>
                      </a:blip>
                      <a:srcRect/>
                      <a:stretch>
                        <a:fillRect/>
                      </a:stretch>
                    </a:blip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xmlns="" val="10008"/>
                  </a:ext>
                </a:extLst>
              </a:tr>
              <a:tr h="2456526">
                <a:tc gridSpan="2">
                  <a:txBody>
                    <a:bodyPr/>
                    <a:lstStyle/>
                    <a:p>
                      <a:pPr>
                        <a:lnSpc>
                          <a:spcPts val="2600"/>
                        </a:lnSpc>
                      </a:pPr>
                      <a:r>
                        <a:rPr lang="en-US" sz="2400" dirty="0">
                          <a:solidFill>
                            <a:schemeClr val="bg1">
                              <a:lumMod val="85000"/>
                            </a:schemeClr>
                          </a:solidFill>
                          <a:latin typeface="Arial"/>
                          <a:cs typeface="Arial"/>
                        </a:rPr>
                        <a:t>© 2019</a:t>
                      </a:r>
                      <a:r>
                        <a:rPr lang="en-US" sz="2400" baseline="0" dirty="0">
                          <a:solidFill>
                            <a:schemeClr val="bg1">
                              <a:lumMod val="85000"/>
                            </a:schemeClr>
                          </a:solidFill>
                          <a:latin typeface="Arial"/>
                          <a:cs typeface="Arial"/>
                        </a:rPr>
                        <a:t> </a:t>
                      </a:r>
                      <a:r>
                        <a:rPr lang="en-US" sz="2400" dirty="0" err="1">
                          <a:solidFill>
                            <a:schemeClr val="bg1">
                              <a:lumMod val="85000"/>
                            </a:schemeClr>
                          </a:solidFill>
                          <a:latin typeface="Arial"/>
                          <a:cs typeface="Arial"/>
                        </a:rPr>
                        <a:t>PosterPresentations.com</a:t>
                      </a:r>
                      <a:r>
                        <a:rPr lang="en-US" sz="2400" dirty="0">
                          <a:solidFill>
                            <a:schemeClr val="bg1">
                              <a:lumMod val="85000"/>
                            </a:schemeClr>
                          </a:solidFill>
                          <a:latin typeface="Arial"/>
                          <a:cs typeface="Arial"/>
                        </a:rPr>
                        <a:t/>
                      </a:r>
                      <a:br>
                        <a:rPr lang="en-US" sz="2400" dirty="0">
                          <a:solidFill>
                            <a:schemeClr val="bg1">
                              <a:lumMod val="85000"/>
                            </a:schemeClr>
                          </a:solidFill>
                          <a:latin typeface="Arial"/>
                          <a:cs typeface="Arial"/>
                        </a:rPr>
                      </a:br>
                      <a:r>
                        <a:rPr lang="en-US" sz="2400" dirty="0">
                          <a:solidFill>
                            <a:schemeClr val="bg1">
                              <a:lumMod val="85000"/>
                            </a:schemeClr>
                          </a:solidFill>
                          <a:latin typeface="Arial"/>
                          <a:cs typeface="Arial"/>
                        </a:rPr>
                        <a:t>2117 Fourth Street ,</a:t>
                      </a:r>
                      <a:r>
                        <a:rPr lang="en-US" sz="2400" baseline="0" dirty="0">
                          <a:solidFill>
                            <a:schemeClr val="bg1">
                              <a:lumMod val="85000"/>
                            </a:schemeClr>
                          </a:solidFill>
                          <a:latin typeface="Arial"/>
                          <a:cs typeface="Arial"/>
                        </a:rPr>
                        <a:t> STE C        </a:t>
                      </a:r>
                    </a:p>
                    <a:p>
                      <a:pPr>
                        <a:lnSpc>
                          <a:spcPts val="2600"/>
                        </a:lnSpc>
                      </a:pPr>
                      <a:r>
                        <a:rPr lang="en-US" sz="2400" baseline="0" dirty="0">
                          <a:solidFill>
                            <a:schemeClr val="bg1">
                              <a:lumMod val="85000"/>
                            </a:schemeClr>
                          </a:solidFill>
                          <a:latin typeface="Arial"/>
                          <a:cs typeface="Arial"/>
                        </a:rPr>
                        <a:t>Berkeley CA 94710 USA</a:t>
                      </a:r>
                      <a:endParaRPr lang="en-US" sz="2400" dirty="0">
                        <a:solidFill>
                          <a:schemeClr val="bg1">
                            <a:lumMod val="85000"/>
                          </a:schemeClr>
                        </a:solidFill>
                        <a:latin typeface="Arial"/>
                        <a:cs typeface="Arial"/>
                      </a:endParaRPr>
                    </a:p>
                  </a:txBody>
                  <a:tcPr marL="182880" marT="137160">
                    <a:solidFill>
                      <a:srgbClr val="010101"/>
                    </a:solidFill>
                  </a:tcPr>
                </a:tc>
                <a:tc hMerge="1">
                  <a:txBody>
                    <a:bodyPr/>
                    <a:lstStyle/>
                    <a:p>
                      <a:pPr>
                        <a:lnSpc>
                          <a:spcPts val="2600"/>
                        </a:lnSpc>
                      </a:pPr>
                      <a:endParaRPr lang="en-US" sz="2400" dirty="0">
                        <a:solidFill>
                          <a:schemeClr val="bg1">
                            <a:lumMod val="85000"/>
                          </a:schemeClr>
                        </a:solidFill>
                        <a:latin typeface="Arial"/>
                        <a:cs typeface="Arial"/>
                      </a:endParaRPr>
                    </a:p>
                  </a:txBody>
                  <a:tcPr marL="182880" marT="137160">
                    <a:solidFill>
                      <a:srgbClr val="010101"/>
                    </a:solidFill>
                  </a:tcPr>
                </a:tc>
                <a:tc>
                  <a:txBody>
                    <a:bodyPr/>
                    <a:lstStyle/>
                    <a:p>
                      <a:pPr marL="0" marR="0" indent="0" algn="l" defTabSz="4388900" rtl="0" eaLnBrk="1" fontAlgn="auto" latinLnBrk="0" hangingPunct="1">
                        <a:lnSpc>
                          <a:spcPct val="100000"/>
                        </a:lnSpc>
                        <a:spcBef>
                          <a:spcPts val="0"/>
                        </a:spcBef>
                        <a:spcAft>
                          <a:spcPts val="0"/>
                        </a:spcAft>
                        <a:buClrTx/>
                        <a:buSzTx/>
                        <a:buFontTx/>
                        <a:buNone/>
                        <a:tabLst/>
                        <a:defRPr/>
                      </a:pPr>
                      <a:r>
                        <a:rPr lang="en-US" sz="2800" b="1" dirty="0">
                          <a:solidFill>
                            <a:srgbClr val="D0D0D0"/>
                          </a:solidFill>
                          <a:latin typeface="Arial"/>
                          <a:cs typeface="Arial"/>
                        </a:rPr>
                        <a:t>For complete tutorials</a:t>
                      </a:r>
                      <a:r>
                        <a:rPr lang="en-US" sz="2800" b="1" baseline="0" dirty="0">
                          <a:solidFill>
                            <a:srgbClr val="D0D0D0"/>
                          </a:solidFill>
                          <a:latin typeface="Arial"/>
                          <a:cs typeface="Arial"/>
                        </a:rPr>
                        <a:t> visit:</a:t>
                      </a:r>
                    </a:p>
                    <a:p>
                      <a:pPr marL="0" marR="0" indent="0" algn="l" defTabSz="4388900" rtl="0" eaLnBrk="1" fontAlgn="auto" latinLnBrk="0" hangingPunct="1">
                        <a:lnSpc>
                          <a:spcPct val="100000"/>
                        </a:lnSpc>
                        <a:spcBef>
                          <a:spcPts val="0"/>
                        </a:spcBef>
                        <a:spcAft>
                          <a:spcPts val="0"/>
                        </a:spcAft>
                        <a:buClrTx/>
                        <a:buSzTx/>
                        <a:buFontTx/>
                        <a:buNone/>
                        <a:tabLst/>
                        <a:defRPr/>
                      </a:pPr>
                      <a:r>
                        <a:rPr lang="en-US" sz="2000" b="1" dirty="0">
                          <a:solidFill>
                            <a:srgbClr val="FFC000"/>
                          </a:solidFill>
                          <a:latin typeface="Arial"/>
                          <a:cs typeface="Arial"/>
                        </a:rPr>
                        <a:t>https://</a:t>
                      </a:r>
                      <a:r>
                        <a:rPr lang="en-US" sz="2000" b="1" dirty="0" err="1">
                          <a:solidFill>
                            <a:srgbClr val="FFC000"/>
                          </a:solidFill>
                          <a:latin typeface="Arial"/>
                          <a:cs typeface="Arial"/>
                        </a:rPr>
                        <a:t>www.posterpresentations.com</a:t>
                      </a:r>
                      <a:r>
                        <a:rPr lang="en-US" sz="2000" b="1" dirty="0">
                          <a:solidFill>
                            <a:srgbClr val="FFC000"/>
                          </a:solidFill>
                          <a:latin typeface="Arial"/>
                          <a:cs typeface="Arial"/>
                        </a:rPr>
                        <a:t>/</a:t>
                      </a:r>
                      <a:r>
                        <a:rPr lang="en-US" sz="2000" b="1" dirty="0" err="1">
                          <a:solidFill>
                            <a:srgbClr val="FFC000"/>
                          </a:solidFill>
                          <a:latin typeface="Arial"/>
                          <a:cs typeface="Arial"/>
                        </a:rPr>
                        <a:t>helpdesk.html</a:t>
                      </a:r>
                      <a:endParaRPr lang="en-US" sz="16600" dirty="0"/>
                    </a:p>
                  </a:txBody>
                  <a:tcPr marL="182880" marT="137160">
                    <a:solidFill>
                      <a:srgbClr val="010101"/>
                    </a:solidFill>
                  </a:tcPr>
                </a:tc>
                <a:extLst>
                  <a:ext uri="{0D108BD9-81ED-4DB2-BD59-A6C34878D82A}">
                    <a16:rowId xmlns:a16="http://schemas.microsoft.com/office/drawing/2014/main" xmlns="" val="10009"/>
                  </a:ext>
                </a:extLst>
              </a:tr>
            </a:tbl>
          </a:graphicData>
        </a:graphic>
      </p:graphicFrame>
    </p:spTree>
  </p:cSld>
  <p:clrMap bg1="lt1" tx1="dk1" bg2="lt2" tx2="dk2" accent1="accent1" accent2="accent2" accent3="accent3" accent4="accent4" accent5="accent5" accent6="accent6" hlink="hlink" folHlink="folHlink"/>
  <p:sldLayoutIdLst>
    <p:sldLayoutId id="2147483654" r:id="rId1"/>
  </p:sldLayoutIdLst>
  <p:txStyles>
    <p:titleStyle>
      <a:lvl1pPr algn="ctr" defTabSz="4388900" rtl="0" eaLnBrk="1" latinLnBrk="0" hangingPunct="1">
        <a:spcBef>
          <a:spcPct val="0"/>
        </a:spcBef>
        <a:buNone/>
        <a:defRPr sz="8800" kern="1200">
          <a:solidFill>
            <a:schemeClr val="bg1"/>
          </a:solidFill>
          <a:latin typeface="Trebuchet MS" pitchFamily="34" charset="0"/>
          <a:ea typeface="+mj-ea"/>
          <a:cs typeface="+mj-cs"/>
        </a:defRPr>
      </a:lvl1pPr>
    </p:titleStyle>
    <p:bodyStyle>
      <a:lvl1pPr marL="1645838" indent="-1645838" algn="l" defTabSz="4388900" rtl="0" eaLnBrk="1" latinLnBrk="0" hangingPunct="1">
        <a:spcBef>
          <a:spcPct val="20000"/>
        </a:spcBef>
        <a:buFont typeface="Arial" pitchFamily="34" charset="0"/>
        <a:buChar char="•"/>
        <a:defRPr sz="15400" kern="1200">
          <a:solidFill>
            <a:schemeClr val="tx1"/>
          </a:solidFill>
          <a:latin typeface="+mn-lt"/>
          <a:ea typeface="+mn-ea"/>
          <a:cs typeface="+mn-cs"/>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p:bodyStyle>
    <p:otherStyle>
      <a:defPPr>
        <a:defRPr lang="en-US"/>
      </a:defPPr>
      <a:lvl1pPr marL="0" algn="l" defTabSz="4388900" rtl="0" eaLnBrk="1" latinLnBrk="0" hangingPunct="1">
        <a:defRPr sz="8600" kern="1200">
          <a:solidFill>
            <a:schemeClr val="tx1"/>
          </a:solidFill>
          <a:latin typeface="+mn-lt"/>
          <a:ea typeface="+mn-ea"/>
          <a:cs typeface="+mn-cs"/>
        </a:defRPr>
      </a:lvl1pPr>
      <a:lvl2pPr marL="2194451" algn="l" defTabSz="4388900" rtl="0" eaLnBrk="1" latinLnBrk="0" hangingPunct="1">
        <a:defRPr sz="8600" kern="1200">
          <a:solidFill>
            <a:schemeClr val="tx1"/>
          </a:solidFill>
          <a:latin typeface="+mn-lt"/>
          <a:ea typeface="+mn-ea"/>
          <a:cs typeface="+mn-cs"/>
        </a:defRPr>
      </a:lvl2pPr>
      <a:lvl3pPr marL="4388900" algn="l" defTabSz="4388900" rtl="0" eaLnBrk="1" latinLnBrk="0" hangingPunct="1">
        <a:defRPr sz="8600" kern="1200">
          <a:solidFill>
            <a:schemeClr val="tx1"/>
          </a:solidFill>
          <a:latin typeface="+mn-lt"/>
          <a:ea typeface="+mn-ea"/>
          <a:cs typeface="+mn-cs"/>
        </a:defRPr>
      </a:lvl3pPr>
      <a:lvl4pPr marL="6583351" algn="l" defTabSz="4388900" rtl="0" eaLnBrk="1" latinLnBrk="0" hangingPunct="1">
        <a:defRPr sz="8600" kern="1200">
          <a:solidFill>
            <a:schemeClr val="tx1"/>
          </a:solidFill>
          <a:latin typeface="+mn-lt"/>
          <a:ea typeface="+mn-ea"/>
          <a:cs typeface="+mn-cs"/>
        </a:defRPr>
      </a:lvl4pPr>
      <a:lvl5pPr marL="8777801" algn="l" defTabSz="4388900" rtl="0" eaLnBrk="1" latinLnBrk="0" hangingPunct="1">
        <a:defRPr sz="8600" kern="1200">
          <a:solidFill>
            <a:schemeClr val="tx1"/>
          </a:solidFill>
          <a:latin typeface="+mn-lt"/>
          <a:ea typeface="+mn-ea"/>
          <a:cs typeface="+mn-cs"/>
        </a:defRPr>
      </a:lvl5pPr>
      <a:lvl6pPr marL="10972252" algn="l" defTabSz="4388900" rtl="0" eaLnBrk="1" latinLnBrk="0" hangingPunct="1">
        <a:defRPr sz="8600" kern="1200">
          <a:solidFill>
            <a:schemeClr val="tx1"/>
          </a:solidFill>
          <a:latin typeface="+mn-lt"/>
          <a:ea typeface="+mn-ea"/>
          <a:cs typeface="+mn-cs"/>
        </a:defRPr>
      </a:lvl6pPr>
      <a:lvl7pPr marL="13166703" algn="l" defTabSz="4388900" rtl="0" eaLnBrk="1" latinLnBrk="0" hangingPunct="1">
        <a:defRPr sz="8600" kern="1200">
          <a:solidFill>
            <a:schemeClr val="tx1"/>
          </a:solidFill>
          <a:latin typeface="+mn-lt"/>
          <a:ea typeface="+mn-ea"/>
          <a:cs typeface="+mn-cs"/>
        </a:defRPr>
      </a:lvl7pPr>
      <a:lvl8pPr marL="15361152" algn="l" defTabSz="4388900" rtl="0" eaLnBrk="1" latinLnBrk="0" hangingPunct="1">
        <a:defRPr sz="8600" kern="1200">
          <a:solidFill>
            <a:schemeClr val="tx1"/>
          </a:solidFill>
          <a:latin typeface="+mn-lt"/>
          <a:ea typeface="+mn-ea"/>
          <a:cs typeface="+mn-cs"/>
        </a:defRPr>
      </a:lvl8pPr>
      <a:lvl9pPr marL="17555603" algn="l" defTabSz="4388900" rtl="0" eaLnBrk="1" latinLnBrk="0" hangingPunct="1">
        <a:defRPr sz="8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jpeg"/><Relationship Id="rId7"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3.xml"/><Relationship Id="rId6" Type="http://schemas.openxmlformats.org/officeDocument/2006/relationships/hyperlink" Target="https://www.kaggle.com/c/walmart-recruiting-store-sales-forecasting/data" TargetMode="External"/><Relationship Id="rId5" Type="http://schemas.openxmlformats.org/officeDocument/2006/relationships/image" Target="../media/image9.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Placeholder 14"/>
          <p:cNvSpPr>
            <a:spLocks noGrp="1"/>
          </p:cNvSpPr>
          <p:nvPr>
            <p:ph type="body" sz="quarter" idx="10"/>
          </p:nvPr>
        </p:nvSpPr>
        <p:spPr>
          <a:xfrm>
            <a:off x="29750785" y="36908894"/>
            <a:ext cx="13397258" cy="4893625"/>
          </a:xfrm>
        </p:spPr>
        <p:txBody>
          <a:bodyPr/>
          <a:lstStyle/>
          <a:p>
            <a:r>
              <a:rPr lang="en-US" sz="4000" dirty="0" smtClean="0"/>
              <a:t>We would like to thank the organizers of Data Day for allowing us to present our Walmart Forecaster Project, as a part of the DATA 5000 course.</a:t>
            </a:r>
          </a:p>
          <a:p>
            <a:r>
              <a:rPr lang="en-US" sz="4000" dirty="0" smtClean="0"/>
              <a:t>We would also like to thank Professor Michael </a:t>
            </a:r>
            <a:r>
              <a:rPr lang="en-US" sz="4000" dirty="0" err="1" smtClean="0"/>
              <a:t>Genkin</a:t>
            </a:r>
            <a:r>
              <a:rPr lang="en-US" sz="4000" dirty="0" smtClean="0"/>
              <a:t> for his dedication and support during the semester, as well as Professor </a:t>
            </a:r>
            <a:r>
              <a:rPr lang="en-US" sz="4000" dirty="0" err="1" smtClean="0"/>
              <a:t>Komeili</a:t>
            </a:r>
            <a:r>
              <a:rPr lang="en-US" sz="4000" dirty="0" smtClean="0"/>
              <a:t> and Professor Velazquez for teaching the course.</a:t>
            </a:r>
          </a:p>
        </p:txBody>
      </p:sp>
      <p:sp>
        <p:nvSpPr>
          <p:cNvPr id="16" name="Text Placeholder 15"/>
          <p:cNvSpPr>
            <a:spLocks noGrp="1"/>
          </p:cNvSpPr>
          <p:nvPr>
            <p:ph type="body" sz="quarter" idx="11"/>
          </p:nvPr>
        </p:nvSpPr>
        <p:spPr>
          <a:xfrm>
            <a:off x="922338" y="6693318"/>
            <a:ext cx="13573126" cy="1292653"/>
          </a:xfrm>
        </p:spPr>
        <p:txBody>
          <a:bodyPr/>
          <a:lstStyle/>
          <a:p>
            <a:r>
              <a:rPr lang="en-US" sz="7200" dirty="0" smtClean="0"/>
              <a:t>Introduction</a:t>
            </a:r>
            <a:endParaRPr lang="en-US" sz="7200" dirty="0"/>
          </a:p>
        </p:txBody>
      </p:sp>
      <p:sp>
        <p:nvSpPr>
          <p:cNvPr id="18" name="Text Placeholder 17"/>
          <p:cNvSpPr>
            <a:spLocks noGrp="1"/>
          </p:cNvSpPr>
          <p:nvPr>
            <p:ph type="body" sz="quarter" idx="20"/>
          </p:nvPr>
        </p:nvSpPr>
        <p:spPr>
          <a:xfrm>
            <a:off x="932207" y="24982270"/>
            <a:ext cx="13573125" cy="1452803"/>
          </a:xfrm>
        </p:spPr>
        <p:txBody>
          <a:bodyPr/>
          <a:lstStyle/>
          <a:p>
            <a:r>
              <a:rPr lang="en-US" sz="7200" dirty="0" smtClean="0"/>
              <a:t>Dataset</a:t>
            </a:r>
            <a:endParaRPr lang="en-US" sz="7200" dirty="0"/>
          </a:p>
          <a:p>
            <a:endParaRPr lang="en-US" dirty="0"/>
          </a:p>
        </p:txBody>
      </p:sp>
      <p:sp>
        <p:nvSpPr>
          <p:cNvPr id="29" name="Text Placeholder 28"/>
          <p:cNvSpPr>
            <a:spLocks noGrp="1"/>
          </p:cNvSpPr>
          <p:nvPr>
            <p:ph type="body" sz="quarter" idx="150"/>
          </p:nvPr>
        </p:nvSpPr>
        <p:spPr/>
        <p:txBody>
          <a:bodyPr>
            <a:normAutofit fontScale="70000" lnSpcReduction="20000"/>
          </a:bodyPr>
          <a:lstStyle/>
          <a:p>
            <a:endParaRPr lang="en-US" dirty="0"/>
          </a:p>
          <a:p>
            <a:r>
              <a:rPr lang="nn-NO" dirty="0"/>
              <a:t> </a:t>
            </a:r>
            <a:r>
              <a:rPr lang="nn-NO" i="1" dirty="0"/>
              <a:t>Professor Mikhail Genkin, DATA 5000 Y </a:t>
            </a:r>
            <a:r>
              <a:rPr lang="nn-NO" i="1" dirty="0" smtClean="0"/>
              <a:t>– March 30th, 2021</a:t>
            </a:r>
            <a:endParaRPr lang="en-US" dirty="0"/>
          </a:p>
        </p:txBody>
      </p:sp>
      <p:sp>
        <p:nvSpPr>
          <p:cNvPr id="30" name="Text Placeholder 29"/>
          <p:cNvSpPr>
            <a:spLocks noGrp="1"/>
          </p:cNvSpPr>
          <p:nvPr>
            <p:ph type="body" sz="quarter" idx="151"/>
          </p:nvPr>
        </p:nvSpPr>
        <p:spPr>
          <a:xfrm>
            <a:off x="5829300" y="2120900"/>
            <a:ext cx="32232600" cy="2581746"/>
          </a:xfrm>
        </p:spPr>
        <p:txBody>
          <a:bodyPr>
            <a:noAutofit/>
          </a:bodyPr>
          <a:lstStyle/>
          <a:p>
            <a:pPr>
              <a:spcBef>
                <a:spcPts val="0"/>
              </a:spcBef>
            </a:pPr>
            <a:endParaRPr lang="en-US" sz="3600" dirty="0"/>
          </a:p>
          <a:p>
            <a:pPr>
              <a:spcBef>
                <a:spcPts val="0"/>
              </a:spcBef>
            </a:pPr>
            <a:r>
              <a:rPr lang="en-US" sz="3600" dirty="0"/>
              <a:t> </a:t>
            </a:r>
            <a:r>
              <a:rPr lang="en-US" sz="4400" i="1" dirty="0"/>
              <a:t>Muhammad Salman – 100995527 - Masters of Engineering in Electrical and Computer Engineering </a:t>
            </a:r>
            <a:endParaRPr lang="en-US" sz="4400" i="1" dirty="0" smtClean="0"/>
          </a:p>
          <a:p>
            <a:pPr>
              <a:spcBef>
                <a:spcPts val="0"/>
              </a:spcBef>
            </a:pPr>
            <a:endParaRPr lang="en-US" sz="3600" dirty="0"/>
          </a:p>
          <a:p>
            <a:pPr>
              <a:spcBef>
                <a:spcPts val="0"/>
              </a:spcBef>
            </a:pPr>
            <a:r>
              <a:rPr lang="en-US" sz="3600" dirty="0"/>
              <a:t> </a:t>
            </a:r>
            <a:r>
              <a:rPr lang="en-US" sz="4400" i="1" dirty="0" err="1"/>
              <a:t>Seyedeh</a:t>
            </a:r>
            <a:r>
              <a:rPr lang="en-US" sz="4400" i="1" dirty="0"/>
              <a:t> </a:t>
            </a:r>
            <a:r>
              <a:rPr lang="en-US" sz="4400" i="1" dirty="0" err="1"/>
              <a:t>Marziyeh</a:t>
            </a:r>
            <a:r>
              <a:rPr lang="en-US" sz="4400" i="1" dirty="0"/>
              <a:t> </a:t>
            </a:r>
            <a:r>
              <a:rPr lang="en-US" sz="4400" i="1" dirty="0" err="1"/>
              <a:t>Zamiri</a:t>
            </a:r>
            <a:r>
              <a:rPr lang="en-US" sz="4400" i="1" dirty="0"/>
              <a:t> – 101214196 - Masters of Engineering in Electrical and Computer Engineering </a:t>
            </a:r>
            <a:endParaRPr lang="en-US" sz="4400" dirty="0"/>
          </a:p>
        </p:txBody>
      </p:sp>
      <p:sp>
        <p:nvSpPr>
          <p:cNvPr id="31" name="Text Placeholder 30"/>
          <p:cNvSpPr>
            <a:spLocks noGrp="1"/>
          </p:cNvSpPr>
          <p:nvPr>
            <p:ph type="body" sz="quarter" idx="153"/>
          </p:nvPr>
        </p:nvSpPr>
        <p:spPr>
          <a:xfrm>
            <a:off x="5829300" y="802533"/>
            <a:ext cx="32232600" cy="2158837"/>
          </a:xfrm>
        </p:spPr>
        <p:txBody>
          <a:bodyPr>
            <a:noAutofit/>
          </a:bodyPr>
          <a:lstStyle/>
          <a:p>
            <a:r>
              <a:rPr lang="en-US" dirty="0" smtClean="0"/>
              <a:t>Forecasting </a:t>
            </a:r>
            <a:r>
              <a:rPr lang="en-US" dirty="0"/>
              <a:t>Future Walmart Sales using KNN Regression </a:t>
            </a:r>
            <a:endParaRPr lang="en-US" dirty="0"/>
          </a:p>
        </p:txBody>
      </p:sp>
      <p:pic>
        <p:nvPicPr>
          <p:cNvPr id="1026" name="Picture 2" descr="Walmart - Wikipedi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66683" y="17090236"/>
            <a:ext cx="9342917" cy="7018001"/>
          </a:xfrm>
          <a:prstGeom prst="rect">
            <a:avLst/>
          </a:prstGeom>
          <a:noFill/>
          <a:extLst>
            <a:ext uri="{909E8E84-426E-40DD-AFC4-6F175D3DCCD1}">
              <a14:hiddenFill xmlns:a14="http://schemas.microsoft.com/office/drawing/2010/main">
                <a:solidFill>
                  <a:srgbClr val="FFFFFF"/>
                </a:solidFill>
              </a14:hiddenFill>
            </a:ext>
          </a:extLst>
        </p:spPr>
      </p:pic>
      <p:sp>
        <p:nvSpPr>
          <p:cNvPr id="33" name="Text Placeholder 14"/>
          <p:cNvSpPr>
            <a:spLocks noGrp="1"/>
          </p:cNvSpPr>
          <p:nvPr>
            <p:ph type="body" sz="quarter" idx="10"/>
          </p:nvPr>
        </p:nvSpPr>
        <p:spPr>
          <a:xfrm>
            <a:off x="1056586" y="8098371"/>
            <a:ext cx="13591277" cy="9030142"/>
          </a:xfrm>
        </p:spPr>
        <p:txBody>
          <a:bodyPr/>
          <a:lstStyle/>
          <a:p>
            <a:pPr marL="571500" indent="-571500">
              <a:buFont typeface="Arial" panose="020B0604020202020204" pitchFamily="34" charset="0"/>
              <a:buChar char="•"/>
            </a:pPr>
            <a:r>
              <a:rPr lang="en-US" sz="4800" dirty="0" smtClean="0"/>
              <a:t>Walmart Data set imported from </a:t>
            </a:r>
            <a:r>
              <a:rPr lang="en-US" sz="4800" dirty="0" err="1" smtClean="0"/>
              <a:t>Kaggle</a:t>
            </a:r>
            <a:endParaRPr lang="en-US" sz="4800" dirty="0" smtClean="0"/>
          </a:p>
          <a:p>
            <a:pPr marL="571500" indent="-571500">
              <a:buFont typeface="Arial" panose="020B0604020202020204" pitchFamily="34" charset="0"/>
              <a:buChar char="•"/>
            </a:pPr>
            <a:r>
              <a:rPr lang="en-US" sz="4800" dirty="0" smtClean="0"/>
              <a:t>Comprised of three main CSV files containing correlation of different features, based on data pulled from 45 different store locations, with a number of departments in each store</a:t>
            </a:r>
          </a:p>
          <a:p>
            <a:pPr marL="571500" indent="-571500">
              <a:buFont typeface="Arial" panose="020B0604020202020204" pitchFamily="34" charset="0"/>
              <a:buChar char="•"/>
            </a:pPr>
            <a:r>
              <a:rPr lang="en-US" sz="4800" dirty="0" smtClean="0"/>
              <a:t>Features vary from numerical values, such as amount of sales, to </a:t>
            </a:r>
            <a:r>
              <a:rPr lang="en-US" sz="4800" dirty="0" err="1" smtClean="0"/>
              <a:t>boolean</a:t>
            </a:r>
            <a:r>
              <a:rPr lang="en-US" sz="4800" dirty="0" smtClean="0"/>
              <a:t> True/False for if a week contains a holiday or not</a:t>
            </a:r>
          </a:p>
          <a:p>
            <a:pPr marL="571500" indent="-571500">
              <a:buFont typeface="Arial" panose="020B0604020202020204" pitchFamily="34" charset="0"/>
              <a:buChar char="•"/>
            </a:pPr>
            <a:r>
              <a:rPr lang="en-US" sz="4800" dirty="0" smtClean="0"/>
              <a:t>Goal is to build/train a model that can predict future Walmart sales based on a specific store/department and date</a:t>
            </a:r>
            <a:endParaRPr lang="en-US" sz="4800" dirty="0"/>
          </a:p>
        </p:txBody>
      </p:sp>
      <p:pic>
        <p:nvPicPr>
          <p:cNvPr id="36" name="Picture 35"/>
          <p:cNvPicPr>
            <a:picLocks noChangeAspect="1"/>
          </p:cNvPicPr>
          <p:nvPr/>
        </p:nvPicPr>
        <p:blipFill rotWithShape="1">
          <a:blip r:embed="rId4"/>
          <a:srcRect l="1" r="-150" b="8950"/>
          <a:stretch/>
        </p:blipFill>
        <p:spPr>
          <a:xfrm>
            <a:off x="2370586" y="34057959"/>
            <a:ext cx="10979654" cy="7744560"/>
          </a:xfrm>
          <a:prstGeom prst="rect">
            <a:avLst/>
          </a:prstGeom>
        </p:spPr>
      </p:pic>
      <p:sp>
        <p:nvSpPr>
          <p:cNvPr id="37" name="TextBox 36"/>
          <p:cNvSpPr txBox="1"/>
          <p:nvPr/>
        </p:nvSpPr>
        <p:spPr>
          <a:xfrm>
            <a:off x="2787899" y="41971564"/>
            <a:ext cx="10145027" cy="477054"/>
          </a:xfrm>
          <a:prstGeom prst="rect">
            <a:avLst/>
          </a:prstGeom>
          <a:noFill/>
        </p:spPr>
        <p:txBody>
          <a:bodyPr wrap="square" rtlCol="0">
            <a:spAutoFit/>
          </a:bodyPr>
          <a:lstStyle/>
          <a:p>
            <a:r>
              <a:rPr lang="en-US" sz="2500" i="1" dirty="0" smtClean="0">
                <a:latin typeface="Times New Roman" panose="02020603050405020304" pitchFamily="18" charset="0"/>
                <a:cs typeface="Times New Roman" panose="02020603050405020304" pitchFamily="18" charset="0"/>
              </a:rPr>
              <a:t>Figure 2: Snapshot of Three CSV files, Train, Stores, Features (Left to Right)</a:t>
            </a:r>
            <a:endParaRPr lang="en-US" sz="2500" i="1" dirty="0">
              <a:latin typeface="Times New Roman" panose="02020603050405020304" pitchFamily="18" charset="0"/>
              <a:cs typeface="Times New Roman" panose="02020603050405020304" pitchFamily="18" charset="0"/>
            </a:endParaRPr>
          </a:p>
        </p:txBody>
      </p:sp>
      <p:sp>
        <p:nvSpPr>
          <p:cNvPr id="39" name="TextBox 38"/>
          <p:cNvSpPr txBox="1"/>
          <p:nvPr/>
        </p:nvSpPr>
        <p:spPr>
          <a:xfrm>
            <a:off x="2779710" y="24118322"/>
            <a:ext cx="10145027" cy="477054"/>
          </a:xfrm>
          <a:prstGeom prst="rect">
            <a:avLst/>
          </a:prstGeom>
          <a:noFill/>
        </p:spPr>
        <p:txBody>
          <a:bodyPr wrap="square" rtlCol="0">
            <a:spAutoFit/>
          </a:bodyPr>
          <a:lstStyle/>
          <a:p>
            <a:r>
              <a:rPr lang="en-US" sz="2500" i="1" dirty="0" smtClean="0">
                <a:latin typeface="Times New Roman" panose="02020603050405020304" pitchFamily="18" charset="0"/>
                <a:cs typeface="Times New Roman" panose="02020603050405020304" pitchFamily="18" charset="0"/>
              </a:rPr>
              <a:t>Figure 1: Sample Walmart Store</a:t>
            </a:r>
            <a:endParaRPr lang="en-US" sz="2500" i="1" dirty="0">
              <a:latin typeface="Times New Roman" panose="02020603050405020304" pitchFamily="18" charset="0"/>
              <a:cs typeface="Times New Roman" panose="02020603050405020304" pitchFamily="18" charset="0"/>
            </a:endParaRPr>
          </a:p>
        </p:txBody>
      </p:sp>
      <p:sp>
        <p:nvSpPr>
          <p:cNvPr id="40" name="Text Placeholder 15"/>
          <p:cNvSpPr>
            <a:spLocks noGrp="1"/>
          </p:cNvSpPr>
          <p:nvPr>
            <p:ph type="body" sz="quarter" idx="11"/>
          </p:nvPr>
        </p:nvSpPr>
        <p:spPr>
          <a:xfrm>
            <a:off x="15121727" y="6751683"/>
            <a:ext cx="13573126" cy="1292653"/>
          </a:xfrm>
        </p:spPr>
        <p:txBody>
          <a:bodyPr/>
          <a:lstStyle/>
          <a:p>
            <a:r>
              <a:rPr lang="en-US" sz="7200" dirty="0" smtClean="0"/>
              <a:t>Methodology</a:t>
            </a:r>
            <a:endParaRPr lang="en-US" sz="7200" dirty="0"/>
          </a:p>
        </p:txBody>
      </p:sp>
      <p:sp>
        <p:nvSpPr>
          <p:cNvPr id="41" name="Text Placeholder 14"/>
          <p:cNvSpPr>
            <a:spLocks noGrp="1"/>
          </p:cNvSpPr>
          <p:nvPr>
            <p:ph type="body" sz="quarter" idx="10"/>
          </p:nvPr>
        </p:nvSpPr>
        <p:spPr>
          <a:xfrm>
            <a:off x="15247663" y="19355634"/>
            <a:ext cx="13591277" cy="14053056"/>
          </a:xfrm>
        </p:spPr>
        <p:txBody>
          <a:bodyPr/>
          <a:lstStyle/>
          <a:p>
            <a:r>
              <a:rPr lang="en-US" sz="3200" b="1" i="1" dirty="0" smtClean="0"/>
              <a:t>Data Exploration</a:t>
            </a:r>
          </a:p>
          <a:p>
            <a:pPr marL="571500" indent="-571500">
              <a:buFont typeface="Arial" panose="020B0604020202020204" pitchFamily="34" charset="0"/>
              <a:buChar char="•"/>
            </a:pPr>
            <a:r>
              <a:rPr lang="en-US" sz="3200" dirty="0" smtClean="0"/>
              <a:t>The next step was to explore the data and observe strong correlation between features</a:t>
            </a:r>
          </a:p>
          <a:p>
            <a:pPr marL="571500" indent="-571500">
              <a:buFont typeface="Arial" panose="020B0604020202020204" pitchFamily="34" charset="0"/>
              <a:buChar char="•"/>
            </a:pPr>
            <a:r>
              <a:rPr lang="en-US" sz="3200" dirty="0" smtClean="0"/>
              <a:t>The three sets that were observed were: Type of Store vs. Weekly Sales, Type of Store vs. Size of Store, Is Holiday vs. Weekly Sales</a:t>
            </a:r>
          </a:p>
          <a:p>
            <a:endParaRPr lang="en-US" sz="3200" dirty="0"/>
          </a:p>
          <a:p>
            <a:r>
              <a:rPr lang="en-US" sz="3200" b="1" i="1" dirty="0" smtClean="0"/>
              <a:t>Observations</a:t>
            </a:r>
            <a:endParaRPr lang="en-US" sz="3200" dirty="0" smtClean="0"/>
          </a:p>
          <a:p>
            <a:pPr marL="571500" indent="-571500">
              <a:buFont typeface="Arial" panose="020B0604020202020204" pitchFamily="34" charset="0"/>
              <a:buChar char="•"/>
            </a:pPr>
            <a:r>
              <a:rPr lang="en-US" sz="3200" dirty="0"/>
              <a:t>Type of Store vs. Weekly </a:t>
            </a:r>
            <a:r>
              <a:rPr lang="en-US" sz="3200" dirty="0" smtClean="0"/>
              <a:t>Sales: Weak correlation,  Type C seems to have least amount of sales, no strong difference between A and B</a:t>
            </a:r>
          </a:p>
          <a:p>
            <a:pPr marL="571500" indent="-571500">
              <a:buFont typeface="Arial" panose="020B0604020202020204" pitchFamily="34" charset="0"/>
              <a:buChar char="•"/>
            </a:pPr>
            <a:r>
              <a:rPr lang="en-US" sz="3200" dirty="0"/>
              <a:t>Type of Store vs. Size of </a:t>
            </a:r>
            <a:r>
              <a:rPr lang="en-US" sz="3200" dirty="0" smtClean="0"/>
              <a:t>Store: Strong Correlation, A is largest, B is second largest, C is smallest</a:t>
            </a:r>
          </a:p>
          <a:p>
            <a:pPr marL="571500" indent="-571500">
              <a:buFont typeface="Arial" panose="020B0604020202020204" pitchFamily="34" charset="0"/>
              <a:buChar char="•"/>
            </a:pPr>
            <a:r>
              <a:rPr lang="en-US" sz="3200" dirty="0"/>
              <a:t>Is Holiday vs. Weekly </a:t>
            </a:r>
            <a:r>
              <a:rPr lang="en-US" sz="3200" dirty="0" smtClean="0"/>
              <a:t>Sales: Some correlation, with slightly more sales when there was a holiday, however not as much as expected</a:t>
            </a:r>
            <a:endParaRPr lang="en-US" sz="3200" dirty="0"/>
          </a:p>
          <a:p>
            <a:pPr marL="571500" indent="-571500">
              <a:buFont typeface="Arial" panose="020B0604020202020204" pitchFamily="34" charset="0"/>
              <a:buChar char="•"/>
            </a:pPr>
            <a:endParaRPr lang="en-US" sz="3200" dirty="0"/>
          </a:p>
          <a:p>
            <a:pPr marL="571500" indent="-571500">
              <a:buFont typeface="Arial" panose="020B0604020202020204" pitchFamily="34" charset="0"/>
              <a:buChar char="•"/>
            </a:pPr>
            <a:endParaRPr lang="en-US" sz="3200" dirty="0" smtClean="0"/>
          </a:p>
          <a:p>
            <a:pPr marL="571500" indent="-571500">
              <a:buFont typeface="Arial" panose="020B0604020202020204" pitchFamily="34" charset="0"/>
              <a:buChar char="•"/>
            </a:pPr>
            <a:endParaRPr lang="en-US" sz="3200" dirty="0"/>
          </a:p>
          <a:p>
            <a:pPr marL="571500" indent="-571500">
              <a:buFont typeface="Arial" panose="020B0604020202020204" pitchFamily="34" charset="0"/>
              <a:buChar char="•"/>
            </a:pPr>
            <a:endParaRPr lang="en-US" sz="3200" dirty="0" smtClean="0"/>
          </a:p>
          <a:p>
            <a:pPr marL="571500" indent="-571500">
              <a:buFont typeface="Arial" panose="020B0604020202020204" pitchFamily="34" charset="0"/>
              <a:buChar char="•"/>
            </a:pPr>
            <a:endParaRPr lang="en-US" sz="3200" dirty="0"/>
          </a:p>
          <a:p>
            <a:pPr marL="571500" indent="-571500">
              <a:buFont typeface="Arial" panose="020B0604020202020204" pitchFamily="34" charset="0"/>
              <a:buChar char="•"/>
            </a:pPr>
            <a:endParaRPr lang="en-US" sz="3200" dirty="0" smtClean="0"/>
          </a:p>
          <a:p>
            <a:pPr marL="571500" indent="-571500">
              <a:buFont typeface="Arial" panose="020B0604020202020204" pitchFamily="34" charset="0"/>
              <a:buChar char="•"/>
            </a:pPr>
            <a:endParaRPr lang="en-US" sz="3200" dirty="0"/>
          </a:p>
          <a:p>
            <a:pPr marL="571500" indent="-571500">
              <a:buFont typeface="Arial" panose="020B0604020202020204" pitchFamily="34" charset="0"/>
              <a:buChar char="•"/>
            </a:pPr>
            <a:endParaRPr lang="en-US" sz="3200" dirty="0" smtClean="0"/>
          </a:p>
          <a:p>
            <a:pPr marL="571500" indent="-571500">
              <a:buFont typeface="Arial" panose="020B0604020202020204" pitchFamily="34" charset="0"/>
              <a:buChar char="•"/>
            </a:pPr>
            <a:endParaRPr lang="en-US" sz="4800" dirty="0" smtClean="0"/>
          </a:p>
          <a:p>
            <a:pPr marL="571500" indent="-571500">
              <a:buFont typeface="Arial" panose="020B0604020202020204" pitchFamily="34" charset="0"/>
              <a:buChar char="•"/>
            </a:pPr>
            <a:endParaRPr lang="en-US" sz="4800" dirty="0" smtClean="0"/>
          </a:p>
        </p:txBody>
      </p:sp>
      <p:pic>
        <p:nvPicPr>
          <p:cNvPr id="46" name="Picture 45"/>
          <p:cNvPicPr>
            <a:picLocks noChangeAspect="1"/>
          </p:cNvPicPr>
          <p:nvPr/>
        </p:nvPicPr>
        <p:blipFill>
          <a:blip r:embed="rId5"/>
          <a:stretch>
            <a:fillRect/>
          </a:stretch>
        </p:blipFill>
        <p:spPr>
          <a:xfrm>
            <a:off x="17373257" y="14046269"/>
            <a:ext cx="9133572" cy="4520186"/>
          </a:xfrm>
          <a:prstGeom prst="rect">
            <a:avLst/>
          </a:prstGeom>
        </p:spPr>
      </p:pic>
      <p:sp>
        <p:nvSpPr>
          <p:cNvPr id="48" name="TextBox 47"/>
          <p:cNvSpPr txBox="1"/>
          <p:nvPr/>
        </p:nvSpPr>
        <p:spPr>
          <a:xfrm>
            <a:off x="17373257" y="18554419"/>
            <a:ext cx="6262000" cy="477054"/>
          </a:xfrm>
          <a:prstGeom prst="rect">
            <a:avLst/>
          </a:prstGeom>
          <a:noFill/>
        </p:spPr>
        <p:txBody>
          <a:bodyPr wrap="square" rtlCol="0">
            <a:spAutoFit/>
          </a:bodyPr>
          <a:lstStyle/>
          <a:p>
            <a:r>
              <a:rPr lang="en-US" sz="2500" i="1" dirty="0" smtClean="0">
                <a:latin typeface="Times New Roman" panose="02020603050405020304" pitchFamily="18" charset="0"/>
                <a:cs typeface="Times New Roman" panose="02020603050405020304" pitchFamily="18" charset="0"/>
              </a:rPr>
              <a:t>Figure 3: Code to Load CSV and Clean Data</a:t>
            </a:r>
            <a:endParaRPr lang="en-US" sz="2500" i="1" dirty="0">
              <a:latin typeface="Times New Roman" panose="02020603050405020304" pitchFamily="18" charset="0"/>
              <a:cs typeface="Times New Roman" panose="02020603050405020304" pitchFamily="18" charset="0"/>
            </a:endParaRPr>
          </a:p>
        </p:txBody>
      </p:sp>
      <p:sp>
        <p:nvSpPr>
          <p:cNvPr id="49" name="Text Placeholder 14"/>
          <p:cNvSpPr>
            <a:spLocks noGrp="1"/>
          </p:cNvSpPr>
          <p:nvPr>
            <p:ph type="body" sz="quarter" idx="10"/>
          </p:nvPr>
        </p:nvSpPr>
        <p:spPr>
          <a:xfrm>
            <a:off x="29377590" y="33151683"/>
            <a:ext cx="13591277" cy="1963592"/>
          </a:xfrm>
        </p:spPr>
        <p:txBody>
          <a:bodyPr/>
          <a:lstStyle/>
          <a:p>
            <a:r>
              <a:rPr lang="en-US" sz="2000" b="1" i="1" dirty="0"/>
              <a:t>[1] Kaggle.com. 2014. Walmart Recruiting - Store Sales Forecasting | </a:t>
            </a:r>
            <a:r>
              <a:rPr lang="en-US" sz="2000" b="1" i="1" dirty="0" err="1"/>
              <a:t>Kaggle</a:t>
            </a:r>
            <a:r>
              <a:rPr lang="en-US" sz="2000" b="1" i="1" dirty="0"/>
              <a:t>. [</a:t>
            </a:r>
            <a:r>
              <a:rPr lang="en-US" sz="2000" b="1" i="1" dirty="0" smtClean="0"/>
              <a:t>online] Available </a:t>
            </a:r>
            <a:r>
              <a:rPr lang="en-US" sz="2000" b="1" i="1" dirty="0"/>
              <a:t>at: </a:t>
            </a:r>
            <a:r>
              <a:rPr lang="en-US" sz="2000" b="1" i="1" dirty="0" smtClean="0">
                <a:hlinkClick r:id="rId6"/>
              </a:rPr>
              <a:t>https</a:t>
            </a:r>
            <a:r>
              <a:rPr lang="en-US" sz="2000" b="1" i="1" dirty="0">
                <a:hlinkClick r:id="rId6"/>
              </a:rPr>
              <a:t>://</a:t>
            </a:r>
            <a:r>
              <a:rPr lang="en-US" sz="2000" b="1" i="1" dirty="0" smtClean="0">
                <a:hlinkClick r:id="rId6"/>
              </a:rPr>
              <a:t>www.kaggle.com/c/walmart-recruiting-store-sales-forecasting/data</a:t>
            </a:r>
            <a:r>
              <a:rPr lang="en-US" sz="2000" b="1" i="1" dirty="0" smtClean="0"/>
              <a:t> [</a:t>
            </a:r>
            <a:r>
              <a:rPr lang="en-US" sz="2000" b="1" i="1" dirty="0"/>
              <a:t>Accessed 31 January 2021].</a:t>
            </a:r>
            <a:endParaRPr lang="en-US" sz="2000" dirty="0" smtClean="0"/>
          </a:p>
          <a:p>
            <a:pPr marL="571500" indent="-571500">
              <a:buFont typeface="Arial" panose="020B0604020202020204" pitchFamily="34" charset="0"/>
              <a:buChar char="•"/>
            </a:pPr>
            <a:endParaRPr lang="en-US" sz="4800" dirty="0" smtClean="0"/>
          </a:p>
        </p:txBody>
      </p:sp>
      <p:pic>
        <p:nvPicPr>
          <p:cNvPr id="51" name="Picture 50"/>
          <p:cNvPicPr>
            <a:picLocks noChangeAspect="1"/>
          </p:cNvPicPr>
          <p:nvPr/>
        </p:nvPicPr>
        <p:blipFill>
          <a:blip r:embed="rId7"/>
          <a:stretch>
            <a:fillRect/>
          </a:stretch>
        </p:blipFill>
        <p:spPr>
          <a:xfrm>
            <a:off x="16871141" y="27007131"/>
            <a:ext cx="10083305" cy="5210878"/>
          </a:xfrm>
          <a:prstGeom prst="rect">
            <a:avLst/>
          </a:prstGeom>
        </p:spPr>
      </p:pic>
      <p:sp>
        <p:nvSpPr>
          <p:cNvPr id="54" name="TextBox 53"/>
          <p:cNvSpPr txBox="1"/>
          <p:nvPr/>
        </p:nvSpPr>
        <p:spPr>
          <a:xfrm>
            <a:off x="16871141" y="32303643"/>
            <a:ext cx="6262000" cy="477054"/>
          </a:xfrm>
          <a:prstGeom prst="rect">
            <a:avLst/>
          </a:prstGeom>
          <a:noFill/>
        </p:spPr>
        <p:txBody>
          <a:bodyPr wrap="square" rtlCol="0">
            <a:spAutoFit/>
          </a:bodyPr>
          <a:lstStyle/>
          <a:p>
            <a:r>
              <a:rPr lang="en-US" sz="2500" i="1" dirty="0" smtClean="0">
                <a:latin typeface="Times New Roman" panose="02020603050405020304" pitchFamily="18" charset="0"/>
                <a:cs typeface="Times New Roman" panose="02020603050405020304" pitchFamily="18" charset="0"/>
              </a:rPr>
              <a:t>Figure 4: Type of Store vs. Size of Store</a:t>
            </a:r>
            <a:endParaRPr lang="en-US" sz="2500" i="1" dirty="0">
              <a:latin typeface="Times New Roman" panose="02020603050405020304" pitchFamily="18" charset="0"/>
              <a:cs typeface="Times New Roman" panose="02020603050405020304" pitchFamily="18" charset="0"/>
            </a:endParaRPr>
          </a:p>
        </p:txBody>
      </p:sp>
      <p:sp>
        <p:nvSpPr>
          <p:cNvPr id="56" name="Text Placeholder 15"/>
          <p:cNvSpPr>
            <a:spLocks noGrp="1"/>
          </p:cNvSpPr>
          <p:nvPr>
            <p:ph type="body" sz="quarter" idx="11"/>
          </p:nvPr>
        </p:nvSpPr>
        <p:spPr>
          <a:xfrm>
            <a:off x="29403678" y="6883118"/>
            <a:ext cx="13573126" cy="1292653"/>
          </a:xfrm>
        </p:spPr>
        <p:txBody>
          <a:bodyPr/>
          <a:lstStyle/>
          <a:p>
            <a:r>
              <a:rPr lang="en-US" sz="7200" dirty="0" smtClean="0"/>
              <a:t>Results</a:t>
            </a:r>
            <a:endParaRPr lang="en-US" sz="7200" dirty="0"/>
          </a:p>
        </p:txBody>
      </p:sp>
      <p:sp>
        <p:nvSpPr>
          <p:cNvPr id="58" name="Text Placeholder 14"/>
          <p:cNvSpPr>
            <a:spLocks noGrp="1"/>
          </p:cNvSpPr>
          <p:nvPr>
            <p:ph type="body" sz="quarter" idx="10"/>
          </p:nvPr>
        </p:nvSpPr>
        <p:spPr>
          <a:xfrm>
            <a:off x="29556766" y="8357063"/>
            <a:ext cx="13591277" cy="2086703"/>
          </a:xfrm>
        </p:spPr>
        <p:txBody>
          <a:bodyPr/>
          <a:lstStyle/>
          <a:p>
            <a:pPr marL="571500" indent="-571500">
              <a:buFont typeface="Arial" panose="020B0604020202020204" pitchFamily="34" charset="0"/>
              <a:buChar char="•"/>
            </a:pPr>
            <a:r>
              <a:rPr lang="en-US" sz="4800" i="1" dirty="0" smtClean="0">
                <a:solidFill>
                  <a:srgbClr val="FF0000"/>
                </a:solidFill>
              </a:rPr>
              <a:t>No final results currently yielded</a:t>
            </a:r>
          </a:p>
          <a:p>
            <a:pPr marL="571500" indent="-571500">
              <a:buFont typeface="Arial" panose="020B0604020202020204" pitchFamily="34" charset="0"/>
              <a:buChar char="•"/>
            </a:pPr>
            <a:r>
              <a:rPr lang="en-US" sz="4800" i="1" dirty="0" smtClean="0">
                <a:solidFill>
                  <a:srgbClr val="FF0000"/>
                </a:solidFill>
              </a:rPr>
              <a:t>Mention if trained model is successful</a:t>
            </a:r>
          </a:p>
        </p:txBody>
      </p:sp>
      <p:sp>
        <p:nvSpPr>
          <p:cNvPr id="59" name="Text Placeholder 15"/>
          <p:cNvSpPr>
            <a:spLocks noGrp="1"/>
          </p:cNvSpPr>
          <p:nvPr>
            <p:ph type="body" sz="quarter" idx="11"/>
          </p:nvPr>
        </p:nvSpPr>
        <p:spPr>
          <a:xfrm>
            <a:off x="29395741" y="24473828"/>
            <a:ext cx="13573126" cy="1292653"/>
          </a:xfrm>
        </p:spPr>
        <p:txBody>
          <a:bodyPr/>
          <a:lstStyle/>
          <a:p>
            <a:r>
              <a:rPr lang="en-US" sz="7200" dirty="0" smtClean="0"/>
              <a:t>Conclusion</a:t>
            </a:r>
            <a:endParaRPr lang="en-US" sz="7200" dirty="0"/>
          </a:p>
        </p:txBody>
      </p:sp>
      <p:sp>
        <p:nvSpPr>
          <p:cNvPr id="61" name="Text Placeholder 15"/>
          <p:cNvSpPr>
            <a:spLocks noGrp="1"/>
          </p:cNvSpPr>
          <p:nvPr>
            <p:ph type="body" sz="quarter" idx="11"/>
          </p:nvPr>
        </p:nvSpPr>
        <p:spPr>
          <a:xfrm>
            <a:off x="29403678" y="31786974"/>
            <a:ext cx="13573126" cy="1292653"/>
          </a:xfrm>
        </p:spPr>
        <p:txBody>
          <a:bodyPr/>
          <a:lstStyle/>
          <a:p>
            <a:r>
              <a:rPr lang="en-US" sz="7200" dirty="0" smtClean="0"/>
              <a:t>References</a:t>
            </a:r>
            <a:endParaRPr lang="en-US" sz="7200" dirty="0"/>
          </a:p>
        </p:txBody>
      </p:sp>
      <p:sp>
        <p:nvSpPr>
          <p:cNvPr id="63" name="Text Placeholder 14"/>
          <p:cNvSpPr>
            <a:spLocks noGrp="1"/>
          </p:cNvSpPr>
          <p:nvPr>
            <p:ph type="body" sz="quarter" idx="10"/>
          </p:nvPr>
        </p:nvSpPr>
        <p:spPr>
          <a:xfrm>
            <a:off x="15459076" y="8480991"/>
            <a:ext cx="13591277" cy="7651303"/>
          </a:xfrm>
        </p:spPr>
        <p:txBody>
          <a:bodyPr/>
          <a:lstStyle/>
          <a:p>
            <a:r>
              <a:rPr lang="en-US" sz="3200" b="1" i="1" dirty="0" smtClean="0"/>
              <a:t>Data Cleaning</a:t>
            </a:r>
          </a:p>
          <a:p>
            <a:pPr marL="571500" indent="-571500">
              <a:buFont typeface="Arial" panose="020B0604020202020204" pitchFamily="34" charset="0"/>
              <a:buChar char="•"/>
            </a:pPr>
            <a:r>
              <a:rPr lang="en-US" sz="3200" dirty="0" smtClean="0"/>
              <a:t>Once data was imported using Excel, all following data analysis was done using Python</a:t>
            </a:r>
          </a:p>
          <a:p>
            <a:pPr marL="571500" indent="-571500">
              <a:buFont typeface="Arial" panose="020B0604020202020204" pitchFamily="34" charset="0"/>
              <a:buChar char="•"/>
            </a:pPr>
            <a:r>
              <a:rPr lang="en-US" sz="3200" dirty="0" smtClean="0"/>
              <a:t>The first step was to load the data using the Pandas package, and import the CSV table as a data frame</a:t>
            </a:r>
          </a:p>
          <a:p>
            <a:pPr marL="571500" indent="-571500">
              <a:buFont typeface="Arial" panose="020B0604020202020204" pitchFamily="34" charset="0"/>
              <a:buChar char="•"/>
            </a:pPr>
            <a:r>
              <a:rPr lang="en-US" sz="3200" dirty="0" smtClean="0"/>
              <a:t>We proceeded to remove N/A data, as can be seen in the CSV screenshots in the Dataset section</a:t>
            </a:r>
          </a:p>
          <a:p>
            <a:pPr marL="571500" indent="-571500">
              <a:buFont typeface="Arial" panose="020B0604020202020204" pitchFamily="34" charset="0"/>
              <a:buChar char="•"/>
            </a:pPr>
            <a:r>
              <a:rPr lang="en-US" sz="3200" dirty="0" smtClean="0"/>
              <a:t>Once completed, all three data frames were merged into one, named main</a:t>
            </a:r>
          </a:p>
          <a:p>
            <a:pPr marL="571500" indent="-571500">
              <a:buFont typeface="Arial" panose="020B0604020202020204" pitchFamily="34" charset="0"/>
              <a:buChar char="•"/>
            </a:pPr>
            <a:r>
              <a:rPr lang="en-US" sz="3200" dirty="0" smtClean="0"/>
              <a:t>The main data frame was created by merging on common features between the three data frames, such as Store# and Date</a:t>
            </a:r>
          </a:p>
          <a:p>
            <a:endParaRPr lang="en-US" sz="4800" dirty="0" smtClean="0"/>
          </a:p>
          <a:p>
            <a:pPr marL="571500" indent="-571500">
              <a:buFont typeface="Arial" panose="020B0604020202020204" pitchFamily="34" charset="0"/>
              <a:buChar char="•"/>
            </a:pPr>
            <a:endParaRPr lang="en-US" sz="4800" dirty="0" smtClean="0"/>
          </a:p>
        </p:txBody>
      </p:sp>
      <p:sp>
        <p:nvSpPr>
          <p:cNvPr id="64" name="Text Placeholder 15"/>
          <p:cNvSpPr>
            <a:spLocks noGrp="1"/>
          </p:cNvSpPr>
          <p:nvPr>
            <p:ph type="body" sz="quarter" idx="11"/>
          </p:nvPr>
        </p:nvSpPr>
        <p:spPr>
          <a:xfrm>
            <a:off x="29377590" y="35351533"/>
            <a:ext cx="13573126" cy="1292653"/>
          </a:xfrm>
        </p:spPr>
        <p:txBody>
          <a:bodyPr/>
          <a:lstStyle/>
          <a:p>
            <a:r>
              <a:rPr lang="en-US" sz="7200" dirty="0" smtClean="0"/>
              <a:t>Acknowledgments</a:t>
            </a:r>
            <a:endParaRPr lang="en-US" sz="7200" dirty="0"/>
          </a:p>
        </p:txBody>
      </p:sp>
      <p:sp>
        <p:nvSpPr>
          <p:cNvPr id="65" name="Text Placeholder 14"/>
          <p:cNvSpPr>
            <a:spLocks noGrp="1"/>
          </p:cNvSpPr>
          <p:nvPr>
            <p:ph type="body" sz="quarter" idx="10"/>
          </p:nvPr>
        </p:nvSpPr>
        <p:spPr>
          <a:xfrm>
            <a:off x="1251985" y="26100124"/>
            <a:ext cx="13591277" cy="10064271"/>
          </a:xfrm>
        </p:spPr>
        <p:txBody>
          <a:bodyPr/>
          <a:lstStyle/>
          <a:p>
            <a:pPr marL="914400" indent="-914400">
              <a:buFont typeface="Arial" panose="020B0604020202020204" pitchFamily="34" charset="0"/>
              <a:buChar char="•"/>
            </a:pPr>
            <a:r>
              <a:rPr lang="en-US" sz="4800" dirty="0" smtClean="0"/>
              <a:t>Relevant CSVs within the dataset are listed below, along with the features within each one</a:t>
            </a:r>
          </a:p>
          <a:p>
            <a:pPr marL="914400" indent="-914400">
              <a:buFont typeface="Arial" panose="020B0604020202020204" pitchFamily="34" charset="0"/>
              <a:buChar char="•"/>
            </a:pPr>
            <a:r>
              <a:rPr lang="en-US" sz="4800" i="1" dirty="0" smtClean="0"/>
              <a:t>features.csv</a:t>
            </a:r>
            <a:r>
              <a:rPr lang="en-US" sz="4800" dirty="0" smtClean="0"/>
              <a:t>: Store #, Date, Local Temperature, Local Fuel Price, Markdown/Discounts, CPI index, Unemployment Index, and if the current week is a holiday </a:t>
            </a:r>
          </a:p>
          <a:p>
            <a:pPr marL="914400" indent="-914400">
              <a:buFont typeface="Arial" panose="020B0604020202020204" pitchFamily="34" charset="0"/>
              <a:buChar char="•"/>
            </a:pPr>
            <a:r>
              <a:rPr lang="en-US" sz="4800" i="1" dirty="0" smtClean="0"/>
              <a:t>stores.csv</a:t>
            </a:r>
            <a:r>
              <a:rPr lang="en-US" sz="4800" dirty="0" smtClean="0"/>
              <a:t>: Store#, Type of Store, and size of store by number of products</a:t>
            </a:r>
          </a:p>
          <a:p>
            <a:pPr marL="914400" indent="-914400">
              <a:buFont typeface="Arial" panose="020B0604020202020204" pitchFamily="34" charset="0"/>
              <a:buChar char="•"/>
            </a:pPr>
            <a:r>
              <a:rPr lang="en-US" sz="4800" i="1" dirty="0" smtClean="0"/>
              <a:t>train.csv</a:t>
            </a:r>
            <a:r>
              <a:rPr lang="en-US" sz="4800" dirty="0" smtClean="0"/>
              <a:t>: Store#, Department#, Date, Weekly Sales, and if the current week is a holiday</a:t>
            </a:r>
          </a:p>
          <a:p>
            <a:pPr marL="914400" indent="-914400">
              <a:buFont typeface="Arial" panose="020B0604020202020204" pitchFamily="34" charset="0"/>
              <a:buChar char="•"/>
            </a:pPr>
            <a:endParaRPr lang="en-US" sz="4800" dirty="0"/>
          </a:p>
          <a:p>
            <a:pPr marL="914400" indent="-914400">
              <a:buFont typeface="Arial" panose="020B0604020202020204" pitchFamily="34" charset="0"/>
              <a:buChar char="•"/>
            </a:pPr>
            <a:endParaRPr lang="en-US" sz="4800" dirty="0" smtClean="0"/>
          </a:p>
        </p:txBody>
      </p:sp>
      <p:sp>
        <p:nvSpPr>
          <p:cNvPr id="66" name="Text Placeholder 14"/>
          <p:cNvSpPr>
            <a:spLocks noGrp="1"/>
          </p:cNvSpPr>
          <p:nvPr>
            <p:ph type="body" sz="quarter" idx="10"/>
          </p:nvPr>
        </p:nvSpPr>
        <p:spPr>
          <a:xfrm>
            <a:off x="15103576" y="33408690"/>
            <a:ext cx="13591277" cy="12378751"/>
          </a:xfrm>
        </p:spPr>
        <p:txBody>
          <a:bodyPr/>
          <a:lstStyle/>
          <a:p>
            <a:r>
              <a:rPr lang="en-US" sz="3200" b="1" i="1" dirty="0" smtClean="0"/>
              <a:t>Data Modelling</a:t>
            </a:r>
          </a:p>
          <a:p>
            <a:pPr marL="457200" indent="-457200">
              <a:buFont typeface="Arial" panose="020B0604020202020204" pitchFamily="34" charset="0"/>
              <a:buChar char="•"/>
            </a:pPr>
            <a:r>
              <a:rPr lang="en-US" sz="3200" dirty="0" smtClean="0"/>
              <a:t>In order to model the data, a machine learning model is normally selected</a:t>
            </a:r>
          </a:p>
          <a:p>
            <a:pPr marL="457200" indent="-457200">
              <a:buFont typeface="Arial" panose="020B0604020202020204" pitchFamily="34" charset="0"/>
              <a:buChar char="•"/>
            </a:pPr>
            <a:r>
              <a:rPr lang="en-US" sz="3200" dirty="0" smtClean="0"/>
              <a:t>We will select the K Nearest Neighbors Regression model</a:t>
            </a:r>
          </a:p>
          <a:p>
            <a:pPr marL="457200" indent="-457200">
              <a:buFont typeface="Arial" panose="020B0604020202020204" pitchFamily="34" charset="0"/>
              <a:buChar char="•"/>
            </a:pPr>
            <a:r>
              <a:rPr lang="en-US" sz="3200" dirty="0" smtClean="0"/>
              <a:t>Regression models allow a solid value to be predicted based on a series of dependent variables, such as we have in our case, since we are predicting future sales per store and department at certain dates</a:t>
            </a:r>
          </a:p>
          <a:p>
            <a:pPr marL="571500" indent="-571500">
              <a:buFont typeface="Arial" panose="020B0604020202020204" pitchFamily="34" charset="0"/>
              <a:buChar char="•"/>
            </a:pPr>
            <a:r>
              <a:rPr lang="en-US" sz="3200" dirty="0" smtClean="0"/>
              <a:t>The KNN approach will allow features to be classified based on their similarities as described with input data. Hence, predicted values will be classified based on how much their data resembles points in the dataset</a:t>
            </a:r>
          </a:p>
          <a:p>
            <a:pPr marL="571500" indent="-571500">
              <a:buFont typeface="Arial" panose="020B0604020202020204" pitchFamily="34" charset="0"/>
              <a:buChar char="•"/>
            </a:pPr>
            <a:r>
              <a:rPr lang="en-US" sz="3200" dirty="0" smtClean="0"/>
              <a:t>This modelling can be done in python using </a:t>
            </a:r>
            <a:r>
              <a:rPr lang="en-US" sz="3200" dirty="0" err="1" smtClean="0"/>
              <a:t>scikit</a:t>
            </a:r>
            <a:r>
              <a:rPr lang="en-US" sz="3200" dirty="0" smtClean="0"/>
              <a:t>-learn library in Python</a:t>
            </a:r>
          </a:p>
          <a:p>
            <a:pPr marL="571500" indent="-571500">
              <a:buFont typeface="Arial" panose="020B0604020202020204" pitchFamily="34" charset="0"/>
              <a:buChar char="•"/>
            </a:pPr>
            <a:r>
              <a:rPr lang="en-US" sz="3200" i="1" dirty="0" smtClean="0">
                <a:solidFill>
                  <a:srgbClr val="FF0000"/>
                </a:solidFill>
              </a:rPr>
              <a:t>Yet to be finalized</a:t>
            </a:r>
          </a:p>
          <a:p>
            <a:pPr marL="571500" indent="-571500">
              <a:buFont typeface="Arial" panose="020B0604020202020204" pitchFamily="34" charset="0"/>
              <a:buChar char="•"/>
            </a:pPr>
            <a:endParaRPr lang="en-US" sz="3200" dirty="0" smtClean="0"/>
          </a:p>
          <a:p>
            <a:pPr marL="571500" indent="-571500">
              <a:buFont typeface="Arial" panose="020B0604020202020204" pitchFamily="34" charset="0"/>
              <a:buChar char="•"/>
            </a:pPr>
            <a:endParaRPr lang="en-US" sz="3200" dirty="0"/>
          </a:p>
          <a:p>
            <a:pPr marL="571500" indent="-571500">
              <a:buFont typeface="Arial" panose="020B0604020202020204" pitchFamily="34" charset="0"/>
              <a:buChar char="•"/>
            </a:pPr>
            <a:endParaRPr lang="en-US" sz="3200" dirty="0" smtClean="0"/>
          </a:p>
          <a:p>
            <a:pPr marL="571500" indent="-571500">
              <a:buFont typeface="Arial" panose="020B0604020202020204" pitchFamily="34" charset="0"/>
              <a:buChar char="•"/>
            </a:pPr>
            <a:endParaRPr lang="en-US" sz="3200" dirty="0"/>
          </a:p>
          <a:p>
            <a:pPr marL="571500" indent="-571500">
              <a:buFont typeface="Arial" panose="020B0604020202020204" pitchFamily="34" charset="0"/>
              <a:buChar char="•"/>
            </a:pPr>
            <a:endParaRPr lang="en-US" sz="3200" dirty="0" smtClean="0"/>
          </a:p>
          <a:p>
            <a:pPr marL="571500" indent="-571500">
              <a:buFont typeface="Arial" panose="020B0604020202020204" pitchFamily="34" charset="0"/>
              <a:buChar char="•"/>
            </a:pPr>
            <a:endParaRPr lang="en-US" sz="3200" dirty="0"/>
          </a:p>
          <a:p>
            <a:pPr marL="571500" indent="-571500">
              <a:buFont typeface="Arial" panose="020B0604020202020204" pitchFamily="34" charset="0"/>
              <a:buChar char="•"/>
            </a:pPr>
            <a:endParaRPr lang="en-US" sz="3200" dirty="0" smtClean="0"/>
          </a:p>
          <a:p>
            <a:pPr marL="571500" indent="-571500">
              <a:buFont typeface="Arial" panose="020B0604020202020204" pitchFamily="34" charset="0"/>
              <a:buChar char="•"/>
            </a:pPr>
            <a:endParaRPr lang="en-US" sz="4800" dirty="0" smtClean="0"/>
          </a:p>
          <a:p>
            <a:pPr marL="571500" indent="-571500">
              <a:buFont typeface="Arial" panose="020B0604020202020204" pitchFamily="34" charset="0"/>
              <a:buChar char="•"/>
            </a:pPr>
            <a:endParaRPr lang="en-US" sz="4800" dirty="0" smtClean="0"/>
          </a:p>
        </p:txBody>
      </p:sp>
      <p:sp>
        <p:nvSpPr>
          <p:cNvPr id="67" name="Text Placeholder 14"/>
          <p:cNvSpPr>
            <a:spLocks noGrp="1"/>
          </p:cNvSpPr>
          <p:nvPr>
            <p:ph type="body" sz="quarter" idx="10"/>
          </p:nvPr>
        </p:nvSpPr>
        <p:spPr>
          <a:xfrm>
            <a:off x="29709166" y="25868929"/>
            <a:ext cx="13591277" cy="2825367"/>
          </a:xfrm>
        </p:spPr>
        <p:txBody>
          <a:bodyPr/>
          <a:lstStyle/>
          <a:p>
            <a:pPr marL="571500" indent="-571500">
              <a:buFont typeface="Arial" panose="020B0604020202020204" pitchFamily="34" charset="0"/>
              <a:buChar char="•"/>
            </a:pPr>
            <a:r>
              <a:rPr lang="en-US" sz="4800" i="1" dirty="0" smtClean="0">
                <a:solidFill>
                  <a:srgbClr val="FF0000"/>
                </a:solidFill>
              </a:rPr>
              <a:t>Concluding remarks</a:t>
            </a:r>
          </a:p>
          <a:p>
            <a:pPr marL="571500" indent="-571500">
              <a:buFont typeface="Arial" panose="020B0604020202020204" pitchFamily="34" charset="0"/>
              <a:buChar char="•"/>
            </a:pPr>
            <a:r>
              <a:rPr lang="en-US" sz="4800" i="1" dirty="0" smtClean="0">
                <a:solidFill>
                  <a:srgbClr val="FF0000"/>
                </a:solidFill>
              </a:rPr>
              <a:t>Explain how this model could help predict and forecast future sales for department stores</a:t>
            </a:r>
          </a:p>
        </p:txBody>
      </p:sp>
    </p:spTree>
    <p:extLst>
      <p:ext uri="{BB962C8B-B14F-4D97-AF65-F5344CB8AC3E}">
        <p14:creationId xmlns:p14="http://schemas.microsoft.com/office/powerpoint/2010/main" val="3865398975"/>
      </p:ext>
    </p:extLst>
  </p:cSld>
  <p:clrMapOvr>
    <a:masterClrMapping/>
  </p:clrMapOvr>
  <p:timing>
    <p:tnLst>
      <p:par>
        <p:cTn id="1" dur="indefinite" restart="never" nodeType="tmRoot"/>
      </p:par>
    </p:tnLst>
  </p:timing>
</p:sld>
</file>

<file path=ppt/theme/theme1.xml><?xml version="1.0" encoding="utf-8"?>
<a:theme xmlns:a="http://schemas.openxmlformats.org/drawingml/2006/main" name="PosterPresentations.com-48x48-Template">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sz="2500" dirty="0">
            <a:latin typeface="Times New Roman" panose="02020603050405020304" pitchFamily="18" charset="0"/>
            <a:cs typeface="Times New Roman" panose="02020603050405020304" pitchFamily="18" charset="0"/>
          </a:defRPr>
        </a:defPPr>
      </a:lstStyle>
    </a:txDef>
  </a:objectDefaults>
  <a:extraClrSchemeLst/>
</a:theme>
</file>

<file path=ppt/theme/theme2.xml><?xml version="1.0" encoding="utf-8"?>
<a:theme xmlns:a="http://schemas.openxmlformats.org/drawingml/2006/main" name="Without Quick Guides">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sz="2500" dirty="0">
            <a:latin typeface="Times New Roman" panose="02020603050405020304" pitchFamily="18" charset="0"/>
            <a:cs typeface="Times New Roman" panose="02020603050405020304" pitchFamily="18" charset="0"/>
          </a:defRPr>
        </a:defPPr>
      </a:lstStyle>
    </a:txDef>
  </a:objectDefaults>
  <a:extraClrSchemeLst/>
</a:theme>
</file>

<file path=ppt/theme/theme3.xml><?xml version="1.0" encoding="utf-8"?>
<a:theme xmlns:a="http://schemas.openxmlformats.org/drawingml/2006/main" name="3 Columns">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sz="2500" dirty="0">
            <a:latin typeface="Times New Roman" panose="02020603050405020304" pitchFamily="18" charset="0"/>
            <a:cs typeface="Times New Roman" panose="02020603050405020304" pitchFamily="18" charset="0"/>
          </a:defRPr>
        </a:defPPr>
      </a:lstStyle>
    </a:txDef>
  </a:objectDefaults>
  <a:extraClrSchemeLst/>
</a:theme>
</file>

<file path=ppt/theme/theme4.xml><?xml version="1.0" encoding="utf-8"?>
<a:theme xmlns:a="http://schemas.openxmlformats.org/drawingml/2006/main" name="Classic - Wide Center">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sz="2500" dirty="0">
            <a:latin typeface="Times New Roman" panose="02020603050405020304" pitchFamily="18" charset="0"/>
            <a:cs typeface="Times New Roman" panose="02020603050405020304" pitchFamily="18" charset="0"/>
          </a:defRPr>
        </a:defPPr>
      </a:lstStyle>
    </a:tx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PosterPresentations.com-48x48-Template</Template>
  <TotalTime>305</TotalTime>
  <Words>717</Words>
  <Application>Microsoft Office PowerPoint</Application>
  <PresentationFormat>Custom</PresentationFormat>
  <Paragraphs>70</Paragraphs>
  <Slides>1</Slides>
  <Notes>1</Notes>
  <HiddenSlides>0</HiddenSlides>
  <MMClips>0</MMClips>
  <ScaleCrop>false</ScaleCrop>
  <HeadingPairs>
    <vt:vector size="6" baseType="variant">
      <vt:variant>
        <vt:lpstr>Fonts Used</vt:lpstr>
      </vt:variant>
      <vt:variant>
        <vt:i4>5</vt:i4>
      </vt:variant>
      <vt:variant>
        <vt:lpstr>Theme</vt:lpstr>
      </vt:variant>
      <vt:variant>
        <vt:i4>4</vt:i4>
      </vt:variant>
      <vt:variant>
        <vt:lpstr>Slide Titles</vt:lpstr>
      </vt:variant>
      <vt:variant>
        <vt:i4>1</vt:i4>
      </vt:variant>
    </vt:vector>
  </HeadingPairs>
  <TitlesOfParts>
    <vt:vector size="10" baseType="lpstr">
      <vt:lpstr>Arial</vt:lpstr>
      <vt:lpstr>Arial Black</vt:lpstr>
      <vt:lpstr>Calibri</vt:lpstr>
      <vt:lpstr>Times New Roman</vt:lpstr>
      <vt:lpstr>Trebuchet MS</vt:lpstr>
      <vt:lpstr>PosterPresentations.com-48x48-Template</vt:lpstr>
      <vt:lpstr>Without Quick Guides</vt:lpstr>
      <vt:lpstr>3 Columns</vt:lpstr>
      <vt:lpstr>Classic - Wide Center</vt:lpstr>
      <vt:lpstr>PowerPoint Presentation</vt:lpstr>
    </vt:vector>
  </TitlesOfParts>
  <Company>Hewlett-Packard Company</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CanterburyMedia</dc:creator>
  <dc:description>This template is the property of PosterPresentations.com. Call us if you need help with this poster template._x000d_
1-866-649-3004           _x000d_
 (c)PosterPresentations.com</dc:description>
  <cp:lastModifiedBy>maryam</cp:lastModifiedBy>
  <cp:revision>107</cp:revision>
  <dcterms:created xsi:type="dcterms:W3CDTF">2012-02-09T20:53:12Z</dcterms:created>
  <dcterms:modified xsi:type="dcterms:W3CDTF">2021-03-12T00:12:07Z</dcterms:modified>
</cp:coreProperties>
</file>